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6.xml" ContentType="application/vnd.openxmlformats-officedocument.theme+xml"/>
  <Override PartName="/ppt/slideLayouts/slideLayout201.xml" ContentType="application/vnd.openxmlformats-officedocument.presentationml.slideLayout+xml"/>
  <Override PartName="/ppt/theme/theme7.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0.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1.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2.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3.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comments/modernComment_7FF64747_F2C824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71" r:id="rId4"/>
    <p:sldMasterId id="2147483737" r:id="rId5"/>
    <p:sldMasterId id="2147483826" r:id="rId6"/>
    <p:sldMasterId id="2147485070" r:id="rId7"/>
    <p:sldMasterId id="2147484804" r:id="rId8"/>
    <p:sldMasterId id="2147484229" r:id="rId9"/>
    <p:sldMasterId id="2147485069" r:id="rId10"/>
    <p:sldMasterId id="2147484978" r:id="rId11"/>
    <p:sldMasterId id="2147484987" r:id="rId12"/>
    <p:sldMasterId id="2147485000" r:id="rId13"/>
    <p:sldMasterId id="2147485009" r:id="rId14"/>
    <p:sldMasterId id="2147485020" r:id="rId15"/>
    <p:sldMasterId id="2147483648" r:id="rId16"/>
    <p:sldMasterId id="2147483660" r:id="rId17"/>
  </p:sldMasterIdLst>
  <p:notesMasterIdLst>
    <p:notesMasterId r:id="rId68"/>
  </p:notesMasterIdLst>
  <p:sldIdLst>
    <p:sldId id="2011" r:id="rId18"/>
    <p:sldId id="2012" r:id="rId19"/>
    <p:sldId id="2146846495" r:id="rId20"/>
    <p:sldId id="2146846524" r:id="rId21"/>
    <p:sldId id="2146846527" r:id="rId22"/>
    <p:sldId id="2146846522" r:id="rId23"/>
    <p:sldId id="2146846521" r:id="rId24"/>
    <p:sldId id="2146846520" r:id="rId25"/>
    <p:sldId id="2146846526" r:id="rId26"/>
    <p:sldId id="2146846528" r:id="rId27"/>
    <p:sldId id="2146846525" r:id="rId28"/>
    <p:sldId id="2146846494" r:id="rId29"/>
    <p:sldId id="256" r:id="rId30"/>
    <p:sldId id="397" r:id="rId31"/>
    <p:sldId id="398" r:id="rId32"/>
    <p:sldId id="402" r:id="rId33"/>
    <p:sldId id="403" r:id="rId34"/>
    <p:sldId id="399" r:id="rId35"/>
    <p:sldId id="404" r:id="rId36"/>
    <p:sldId id="396" r:id="rId37"/>
    <p:sldId id="2146846447" r:id="rId38"/>
    <p:sldId id="2146846535" r:id="rId39"/>
    <p:sldId id="2146846536" r:id="rId40"/>
    <p:sldId id="2146846537" r:id="rId41"/>
    <p:sldId id="2146846538" r:id="rId42"/>
    <p:sldId id="2146846529" r:id="rId43"/>
    <p:sldId id="2146846482" r:id="rId44"/>
    <p:sldId id="257" r:id="rId45"/>
    <p:sldId id="2146846474" r:id="rId46"/>
    <p:sldId id="2146846481" r:id="rId47"/>
    <p:sldId id="2146846483" r:id="rId48"/>
    <p:sldId id="2146846507" r:id="rId49"/>
    <p:sldId id="2146846508" r:id="rId50"/>
    <p:sldId id="2146846484" r:id="rId51"/>
    <p:sldId id="2146846509" r:id="rId52"/>
    <p:sldId id="2146846511" r:id="rId53"/>
    <p:sldId id="2146846510" r:id="rId54"/>
    <p:sldId id="2146846539" r:id="rId55"/>
    <p:sldId id="2146846472" r:id="rId56"/>
    <p:sldId id="2146846531" r:id="rId57"/>
    <p:sldId id="2146846532" r:id="rId58"/>
    <p:sldId id="2146846533" r:id="rId59"/>
    <p:sldId id="2146846534" r:id="rId60"/>
    <p:sldId id="2146846540" r:id="rId61"/>
    <p:sldId id="2146846541" r:id="rId62"/>
    <p:sldId id="2146846452" r:id="rId63"/>
    <p:sldId id="1621" r:id="rId64"/>
    <p:sldId id="2146846451" r:id="rId65"/>
    <p:sldId id="2146846406" r:id="rId66"/>
    <p:sldId id="272" r:id="rId67"/>
  </p:sldIdLst>
  <p:sldSz cx="12192000" cy="6858000"/>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A58519-10BA-471B-8BAD-22FBA3EA9495}">
          <p14:sldIdLst>
            <p14:sldId id="2011"/>
            <p14:sldId id="2012"/>
            <p14:sldId id="2146846495"/>
            <p14:sldId id="2146846524"/>
            <p14:sldId id="2146846527"/>
            <p14:sldId id="2146846522"/>
            <p14:sldId id="2146846521"/>
            <p14:sldId id="2146846520"/>
            <p14:sldId id="2146846526"/>
            <p14:sldId id="2146846528"/>
            <p14:sldId id="2146846525"/>
            <p14:sldId id="2146846494"/>
            <p14:sldId id="256"/>
            <p14:sldId id="397"/>
            <p14:sldId id="398"/>
            <p14:sldId id="402"/>
            <p14:sldId id="403"/>
            <p14:sldId id="399"/>
            <p14:sldId id="404"/>
            <p14:sldId id="396"/>
            <p14:sldId id="2146846447"/>
            <p14:sldId id="2146846535"/>
            <p14:sldId id="2146846536"/>
            <p14:sldId id="2146846537"/>
            <p14:sldId id="2146846538"/>
            <p14:sldId id="2146846529"/>
            <p14:sldId id="2146846482"/>
            <p14:sldId id="257"/>
            <p14:sldId id="2146846474"/>
            <p14:sldId id="2146846481"/>
            <p14:sldId id="2146846483"/>
            <p14:sldId id="2146846507"/>
            <p14:sldId id="2146846508"/>
            <p14:sldId id="2146846484"/>
            <p14:sldId id="2146846509"/>
            <p14:sldId id="2146846511"/>
            <p14:sldId id="2146846510"/>
          </p14:sldIdLst>
        </p14:section>
        <p14:section name="Untitled Section" id="{A8BF03C9-CC8A-47E0-8DB3-EEBDAF9BD2F3}">
          <p14:sldIdLst>
            <p14:sldId id="2146846539"/>
            <p14:sldId id="2146846472"/>
            <p14:sldId id="2146846531"/>
            <p14:sldId id="2146846532"/>
            <p14:sldId id="2146846533"/>
            <p14:sldId id="2146846534"/>
            <p14:sldId id="2146846540"/>
            <p14:sldId id="2146846541"/>
            <p14:sldId id="2146846452"/>
            <p14:sldId id="1621"/>
            <p14:sldId id="2146846451"/>
            <p14:sldId id="2146846406"/>
            <p14:sldId id="2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EEA2D19-6635-E7FE-D1E8-59A6D266C686}" name="Michael Aldridge" initials="MA" userId="S::mikeald@microsoft.com::d0238ba8-4750-466d-8aa2-c7bb52bb601b" providerId="AD"/>
  <p188:author id="{2F682F34-C0AE-5E41-AC04-DBF0B5D1DD04}" name="Sean Laberee" initials="SL" userId="S::seanla@microsoft.com::ed266016-6266-43b2-941e-f2181c61f238" providerId="AD"/>
  <p188:author id="{4B02D63A-DFB1-1EEA-7640-5136D0C65A7B}" name="Shanbo Lu" initials="SL" userId="S::shlu@microsoft.com::e5fec3c8-71b0-4bbc-a512-36209d8a21f1" providerId="AD"/>
  <p188:author id="{39A4A072-EAA8-D455-671D-0C33A799EEFD}" name="Wenjun Gong" initials="WG" userId="S::wegon@microsoft.com::e155189a-a47d-4f4c-9d28-c43148553887" providerId="AD"/>
  <p188:author id="{9998F675-D93A-1B31-BA6A-31A5B5DAE9AD}" name="Linda Lu Cannon" initials="LC" userId="S::lindalu@microsoft.com::458ce4a4-ddb0-4972-91c6-cecceba7744e" providerId="AD"/>
  <p188:author id="{464E8B80-42C9-928F-FD93-CCCD55840421}" name="Elena Ostrovskaia" initials="EO" userId="S::elenao@microsoft.com::48fd235c-53db-4d20-b2df-4d70e508d73a" providerId="AD"/>
  <p188:author id="{E4FBA784-752E-A73D-6BE7-6191C257CE5D}" name="Keyur Patel" initials="KP" userId="S::kepatel@microsoft.com::2e3258ef-dfab-400b-9ad3-d92ac47047db" providerId="AD"/>
  <p188:author id="{EA6F5992-EC68-B8B3-7484-6AB68C7D3A6A}" name="David Chesnut" initials="DC" userId="S::davech@microsoft.com::f2848d9b-e14b-42b2-a867-80b9922f67d4" providerId="AD"/>
  <p188:author id="{C0A7EDA4-1357-F0E1-3630-AB7CF82806F6}" name="Sirui Sun" initials="SS" userId="S::siruisun@microsoft.com::37a18bdb-1fd7-4fd9-bc67-a2910cec6185" providerId="AD"/>
  <p188:author id="{85249FB1-C04B-5382-012F-CCDD723F2906}" name="Jeremy Yoo" initials="JY" userId="S::jeremy@microsoft.com::6b862ece-da50-4a82-8a5b-b749172bef80" providerId="AD"/>
  <p188:author id="{9C1047CD-FFF1-DD88-B066-CE16EEDA2B25}" name="Juan Balmori Labra" initials="JL" userId="S::juanbl@microsoft.com::3cdb4f1c-6f52-4b2a-a793-715531a7fce3" providerId="AD"/>
  <p188:author id="{1B555DD1-78B4-DD42-84DF-634452A7C5F3}" name="Sylvia Okafor" initials="SO" userId="S::sokafor@microsoft.com::fd71b0d2-bb79-44de-a92e-cd5203eea39c" providerId="AD"/>
  <p188:author id="{DBA1F3DB-357F-0FC7-B52F-82B722812618}" name="Raymond Lu" initials="RL" userId="Raymond Lu" providerId="None"/>
  <p188:author id="{87A2ADFB-C38F-F9A2-6835-CEA2560AB6EF}" name="Michelle Scharlock" initials="MS" userId="S::mischarl@microsoft.com::9ccfc391-bacb-4922-8a31-9013aaeda79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nbo Lu" initials="SL" lastIdx="2" clrIdx="0">
    <p:extLst>
      <p:ext uri="{19B8F6BF-5375-455C-9EA6-DF929625EA0E}">
        <p15:presenceInfo xmlns:p15="http://schemas.microsoft.com/office/powerpoint/2012/main" userId="S::shlu@microsoft.com::e5fec3c8-71b0-4bbc-a512-36209d8a21f1" providerId="AD"/>
      </p:ext>
    </p:extLst>
  </p:cmAuthor>
  <p:cmAuthor id="2" name="Juan Balmori Labra" initials="JL" lastIdx="1" clrIdx="1">
    <p:extLst>
      <p:ext uri="{19B8F6BF-5375-455C-9EA6-DF929625EA0E}">
        <p15:presenceInfo xmlns:p15="http://schemas.microsoft.com/office/powerpoint/2012/main" userId="S::juanbl@microsoft.com::3cdb4f1c-6f52-4b2a-a793-715531a7fce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EFEAE6"/>
    <a:srgbClr val="03787C"/>
    <a:srgbClr val="71AD47"/>
    <a:srgbClr val="24464E"/>
    <a:srgbClr val="217346"/>
    <a:srgbClr val="3F487F"/>
    <a:srgbClr val="C3C3C4"/>
    <a:srgbClr val="CFCCC9"/>
    <a:srgbClr val="C5C2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tags" Target="tags/tag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commentAuthors" Target="commentAuthor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 Type="http://schemas.openxmlformats.org/officeDocument/2006/relationships/slideMaster" Target="slideMasters/slideMaster4.xml"/><Relationship Id="rId71" Type="http://schemas.openxmlformats.org/officeDocument/2006/relationships/presProps" Target="presProps.xml"/></Relationships>
</file>

<file path=ppt/comments/modernComment_7FF64747_F2C8240.xml><?xml version="1.0" encoding="utf-8"?>
<p188:cmLst xmlns:a="http://schemas.openxmlformats.org/drawingml/2006/main" xmlns:r="http://schemas.openxmlformats.org/officeDocument/2006/relationships" xmlns:p188="http://schemas.microsoft.com/office/powerpoint/2018/8/main">
  <p188:cm id="{E2233668-27A7-4E17-8AB7-D89E4F8751A9}" authorId="{464E8B80-42C9-928F-FD93-CCCD55840421}" status="resolved" created="2021-05-18T22:22:25.269">
    <ac:deMkLst xmlns:ac="http://schemas.microsoft.com/office/drawing/2013/main/command">
      <pc:docMk xmlns:pc="http://schemas.microsoft.com/office/powerpoint/2013/main/command"/>
      <pc:sldMk xmlns:pc="http://schemas.microsoft.com/office/powerpoint/2013/main/command" cId="905330190" sldId="2076138323"/>
      <ac:spMk id="206" creationId="{CCA25AD6-3826-48F9-B3BC-0D062DE382AC}"/>
    </ac:deMkLst>
    <p188:replyLst>
      <p188:reply id="{01BCBC84-A78C-4F09-B0EF-28C36FDB07A7}" authorId="{9998F675-D93A-1B31-BA6A-31A5B5DAE9AD}" created="2021-06-02T22:53:02.766">
        <p188:txBody>
          <a:bodyPr/>
          <a:lstStyle/>
          <a:p>
            <a:r>
              <a:rPr lang="en-US"/>
              <a:t>When we used User Voice, the PMs would change the status of the idea/suggestion so people could follow the suggestions. The new forum does this too, but we no longer track emails from customers. So unless they follow along themselves, they won't be notified. </a:t>
            </a:r>
          </a:p>
        </p188:txBody>
      </p188:reply>
    </p188:replyLst>
    <p188:txBody>
      <a:bodyPr/>
      <a:lstStyle/>
      <a:p>
        <a:r>
          <a:rPr lang="en-US"/>
          <a:t>[@Linda Lu Cannon] Do customers get notification if their feature suggestion was implemented?</a:t>
        </a:r>
      </a:p>
    </p188:txBody>
  </p188:cm>
  <p188:cm id="{F649FA5D-3591-428B-8F64-0063DEE79A72}" authorId="{EEEA2D19-6635-E7FE-D1E8-59A6D266C686}" created="2021-05-25T20:47:03.446">
    <ac:txMkLst xmlns:ac="http://schemas.microsoft.com/office/drawing/2013/main/command">
      <pc:docMk xmlns:pc="http://schemas.microsoft.com/office/powerpoint/2013/main/command"/>
      <pc:sldMk xmlns:pc="http://schemas.microsoft.com/office/powerpoint/2013/main/command" cId="254575168" sldId="2146846535"/>
      <ac:spMk id="2" creationId="{85CAFA86-48CA-4850-8382-8C9D49301B2C}"/>
      <ac:txMk cp="0" len="34">
        <ac:context len="35" hash="605346707"/>
      </ac:txMk>
    </ac:txMkLst>
    <p188:pos x="5758350" y="161405"/>
    <p188:replyLst>
      <p188:reply id="{FEF032AF-274B-414D-814E-E0B0B0E2C503}" authorId="{EEEA2D19-6635-E7FE-D1E8-59A6D266C686}" created="2021-05-25T20:48:31.159">
        <p188:txBody>
          <a:bodyPr/>
          <a:lstStyle/>
          <a:p>
            <a:r>
              <a:rPr lang="en-US"/>
              <a:t>What are the one or two things you want me to take away from this slide and the analysis..That should be your subhead in the title</a:t>
            </a:r>
          </a:p>
        </p188:txBody>
      </p188:reply>
      <p188:reply id="{429034BE-347A-4E5C-A4FB-5463A7DE8725}" authorId="{9998F675-D93A-1B31-BA6A-31A5B5DAE9AD}" created="2021-06-02T22:58:15.980">
        <p188:txBody>
          <a:bodyPr/>
          <a:lstStyle/>
          <a:p>
            <a:r>
              <a:rPr lang="en-US"/>
              <a:t>The main thing is I want people to understand why this is literally impossible to align on. I can't figure it out and I don't want to do it any more. Should I put that in? I've said it enough times but yet the community stuff keeps piling on and on. I simply cannot deal with it all. It needs to be funded, we need a full time community PM PLUS support engs/vendors to do the drugery, etc. I'm at a loss what to do.</a:t>
            </a:r>
          </a:p>
        </p188:txBody>
      </p188:reply>
    </p188:replyLst>
    <p188:txBody>
      <a:bodyPr/>
      <a:lstStyle/>
      <a:p>
        <a:r>
          <a:rPr lang="en-US"/>
          <a:t>I LOVE THIS SLIDE WONDERFULLY VISUAL AND YET SIMPLE TO UNDERSTAND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20F601-F897-40B5-BFAA-F095D4532703}"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5CC42A48-6C1B-400D-BB79-EEBF6A4B82C4}">
      <dgm:prSet/>
      <dgm:spPr/>
      <dgm:t>
        <a:bodyPr/>
        <a:lstStyle/>
        <a:p>
          <a:r>
            <a:rPr lang="en-US"/>
            <a:t>Smart Alerts</a:t>
          </a:r>
        </a:p>
      </dgm:t>
    </dgm:pt>
    <dgm:pt modelId="{A0A3CC26-F71F-4D78-9E3F-642270A1DBF2}" type="parTrans" cxnId="{58D53385-102C-4FB2-8416-26E000D71CB6}">
      <dgm:prSet/>
      <dgm:spPr/>
      <dgm:t>
        <a:bodyPr/>
        <a:lstStyle/>
        <a:p>
          <a:endParaRPr lang="en-US"/>
        </a:p>
      </dgm:t>
    </dgm:pt>
    <dgm:pt modelId="{21AE0179-704E-41A0-AB8C-A2D88B9973E2}" type="sibTrans" cxnId="{58D53385-102C-4FB2-8416-26E000D71CB6}">
      <dgm:prSet/>
      <dgm:spPr/>
      <dgm:t>
        <a:bodyPr/>
        <a:lstStyle/>
        <a:p>
          <a:endParaRPr lang="en-US"/>
        </a:p>
      </dgm:t>
    </dgm:pt>
    <dgm:pt modelId="{10B5475A-E573-4AC8-9FAD-DD0967031328}">
      <dgm:prSet/>
      <dgm:spPr/>
      <dgm:t>
        <a:bodyPr/>
        <a:lstStyle/>
        <a:p>
          <a:r>
            <a:rPr lang="en-US"/>
            <a:t>OnMessageSend</a:t>
          </a:r>
        </a:p>
      </dgm:t>
    </dgm:pt>
    <dgm:pt modelId="{F650EE01-F807-4BD2-A5CC-4AB4A1E346BF}" type="parTrans" cxnId="{7C87E90F-43C2-41A8-B6E4-72D871C1AC7E}">
      <dgm:prSet/>
      <dgm:spPr/>
      <dgm:t>
        <a:bodyPr/>
        <a:lstStyle/>
        <a:p>
          <a:endParaRPr lang="en-US"/>
        </a:p>
      </dgm:t>
    </dgm:pt>
    <dgm:pt modelId="{A664C306-4F87-4E04-8520-E8C943A5FBF1}" type="sibTrans" cxnId="{7C87E90F-43C2-41A8-B6E4-72D871C1AC7E}">
      <dgm:prSet/>
      <dgm:spPr/>
      <dgm:t>
        <a:bodyPr/>
        <a:lstStyle/>
        <a:p>
          <a:endParaRPr lang="en-US"/>
        </a:p>
      </dgm:t>
    </dgm:pt>
    <dgm:pt modelId="{74BFA450-7F57-4773-B6CB-B911ED576B3F}">
      <dgm:prSet/>
      <dgm:spPr/>
      <dgm:t>
        <a:bodyPr/>
        <a:lstStyle/>
        <a:p>
          <a:r>
            <a:rPr lang="en-US"/>
            <a:t>OnAppointmentSend</a:t>
          </a:r>
        </a:p>
      </dgm:t>
    </dgm:pt>
    <dgm:pt modelId="{88A1D38E-8318-4C3A-BE71-8CD8FB8D7D1E}" type="parTrans" cxnId="{8473F8C8-E4CE-4499-AA9C-9C2BE713646D}">
      <dgm:prSet/>
      <dgm:spPr/>
      <dgm:t>
        <a:bodyPr/>
        <a:lstStyle/>
        <a:p>
          <a:endParaRPr lang="en-US"/>
        </a:p>
      </dgm:t>
    </dgm:pt>
    <dgm:pt modelId="{56A82B9A-79AF-47C0-9EFC-AA78EC112D88}" type="sibTrans" cxnId="{8473F8C8-E4CE-4499-AA9C-9C2BE713646D}">
      <dgm:prSet/>
      <dgm:spPr/>
      <dgm:t>
        <a:bodyPr/>
        <a:lstStyle/>
        <a:p>
          <a:endParaRPr lang="en-US"/>
        </a:p>
      </dgm:t>
    </dgm:pt>
    <dgm:pt modelId="{B192994E-3E12-42B0-A3AA-44E6EE0B19AD}">
      <dgm:prSet/>
      <dgm:spPr/>
      <dgm:t>
        <a:bodyPr/>
        <a:lstStyle/>
        <a:p>
          <a:r>
            <a:rPr lang="en-US"/>
            <a:t>New Compose events</a:t>
          </a:r>
        </a:p>
      </dgm:t>
    </dgm:pt>
    <dgm:pt modelId="{58F96EE4-5B14-42AC-AD8F-4DA878E992BF}" type="parTrans" cxnId="{DD363B11-E3CD-4A38-BCB2-92F30602CCEF}">
      <dgm:prSet/>
      <dgm:spPr/>
      <dgm:t>
        <a:bodyPr/>
        <a:lstStyle/>
        <a:p>
          <a:endParaRPr lang="en-US"/>
        </a:p>
      </dgm:t>
    </dgm:pt>
    <dgm:pt modelId="{C94B76CE-A406-4A5B-8FB1-73895FFBF0C1}" type="sibTrans" cxnId="{DD363B11-E3CD-4A38-BCB2-92F30602CCEF}">
      <dgm:prSet/>
      <dgm:spPr/>
      <dgm:t>
        <a:bodyPr/>
        <a:lstStyle/>
        <a:p>
          <a:endParaRPr lang="en-US"/>
        </a:p>
      </dgm:t>
    </dgm:pt>
    <dgm:pt modelId="{9DD45052-144F-45FE-9116-1CB640201149}">
      <dgm:prSet/>
      <dgm:spPr/>
      <dgm:t>
        <a:bodyPr/>
        <a:lstStyle/>
        <a:p>
          <a:r>
            <a:rPr lang="en-US"/>
            <a:t>OnMessageCompose</a:t>
          </a:r>
        </a:p>
      </dgm:t>
    </dgm:pt>
    <dgm:pt modelId="{8BB8BC95-7D81-4E0F-8D05-9588819D4BDF}" type="parTrans" cxnId="{202428BD-53F4-412B-B585-1BF08AC54D5C}">
      <dgm:prSet/>
      <dgm:spPr/>
      <dgm:t>
        <a:bodyPr/>
        <a:lstStyle/>
        <a:p>
          <a:endParaRPr lang="en-US"/>
        </a:p>
      </dgm:t>
    </dgm:pt>
    <dgm:pt modelId="{9CB11F84-73CD-45FA-9F28-509AF415141C}" type="sibTrans" cxnId="{202428BD-53F4-412B-B585-1BF08AC54D5C}">
      <dgm:prSet/>
      <dgm:spPr/>
      <dgm:t>
        <a:bodyPr/>
        <a:lstStyle/>
        <a:p>
          <a:endParaRPr lang="en-US"/>
        </a:p>
      </dgm:t>
    </dgm:pt>
    <dgm:pt modelId="{467C0520-4316-45A6-9214-0326AF2A27B7}">
      <dgm:prSet/>
      <dgm:spPr/>
      <dgm:t>
        <a:bodyPr/>
        <a:lstStyle/>
        <a:p>
          <a:r>
            <a:rPr lang="en-US"/>
            <a:t>OnAppointmentOrganizer </a:t>
          </a:r>
        </a:p>
      </dgm:t>
    </dgm:pt>
    <dgm:pt modelId="{1A28D262-8A53-49BD-94DE-E24352FA4808}" type="parTrans" cxnId="{8B1519A8-F1A4-46AD-8ADD-1E84DFF663B2}">
      <dgm:prSet/>
      <dgm:spPr/>
      <dgm:t>
        <a:bodyPr/>
        <a:lstStyle/>
        <a:p>
          <a:endParaRPr lang="en-US"/>
        </a:p>
      </dgm:t>
    </dgm:pt>
    <dgm:pt modelId="{49DA07F3-D056-40CD-B2EE-340B2B209DCC}" type="sibTrans" cxnId="{8B1519A8-F1A4-46AD-8ADD-1E84DFF663B2}">
      <dgm:prSet/>
      <dgm:spPr/>
      <dgm:t>
        <a:bodyPr/>
        <a:lstStyle/>
        <a:p>
          <a:endParaRPr lang="en-US"/>
        </a:p>
      </dgm:t>
    </dgm:pt>
    <dgm:pt modelId="{D5EF76CB-CF84-4B07-81BC-8408D2BBFCF5}" type="pres">
      <dgm:prSet presAssocID="{4120F601-F897-40B5-BFAA-F095D4532703}" presName="linear" presStyleCnt="0">
        <dgm:presLayoutVars>
          <dgm:dir/>
          <dgm:animLvl val="lvl"/>
          <dgm:resizeHandles val="exact"/>
        </dgm:presLayoutVars>
      </dgm:prSet>
      <dgm:spPr/>
    </dgm:pt>
    <dgm:pt modelId="{71C6038D-C531-4F97-A60B-4B10373D904D}" type="pres">
      <dgm:prSet presAssocID="{5CC42A48-6C1B-400D-BB79-EEBF6A4B82C4}" presName="parentLin" presStyleCnt="0"/>
      <dgm:spPr/>
    </dgm:pt>
    <dgm:pt modelId="{67B2FE99-3158-43F6-9B73-42DB3D5510E6}" type="pres">
      <dgm:prSet presAssocID="{5CC42A48-6C1B-400D-BB79-EEBF6A4B82C4}" presName="parentLeftMargin" presStyleLbl="node1" presStyleIdx="0" presStyleCnt="2"/>
      <dgm:spPr/>
    </dgm:pt>
    <dgm:pt modelId="{444C1211-4330-46D0-8A14-441E22C20017}" type="pres">
      <dgm:prSet presAssocID="{5CC42A48-6C1B-400D-BB79-EEBF6A4B82C4}" presName="parentText" presStyleLbl="node1" presStyleIdx="0" presStyleCnt="2">
        <dgm:presLayoutVars>
          <dgm:chMax val="0"/>
          <dgm:bulletEnabled val="1"/>
        </dgm:presLayoutVars>
      </dgm:prSet>
      <dgm:spPr/>
    </dgm:pt>
    <dgm:pt modelId="{B5419470-E036-4D3C-B23D-C3834C0D831D}" type="pres">
      <dgm:prSet presAssocID="{5CC42A48-6C1B-400D-BB79-EEBF6A4B82C4}" presName="negativeSpace" presStyleCnt="0"/>
      <dgm:spPr/>
    </dgm:pt>
    <dgm:pt modelId="{190BD223-8C93-42A0-844E-20C972A20E51}" type="pres">
      <dgm:prSet presAssocID="{5CC42A48-6C1B-400D-BB79-EEBF6A4B82C4}" presName="childText" presStyleLbl="conFgAcc1" presStyleIdx="0" presStyleCnt="2">
        <dgm:presLayoutVars>
          <dgm:bulletEnabled val="1"/>
        </dgm:presLayoutVars>
      </dgm:prSet>
      <dgm:spPr/>
    </dgm:pt>
    <dgm:pt modelId="{9D0F2F64-4992-40AD-B3B5-44F7F7DB80F5}" type="pres">
      <dgm:prSet presAssocID="{21AE0179-704E-41A0-AB8C-A2D88B9973E2}" presName="spaceBetweenRectangles" presStyleCnt="0"/>
      <dgm:spPr/>
    </dgm:pt>
    <dgm:pt modelId="{FC519F90-1BB8-4558-805C-9850CDE4FD39}" type="pres">
      <dgm:prSet presAssocID="{B192994E-3E12-42B0-A3AA-44E6EE0B19AD}" presName="parentLin" presStyleCnt="0"/>
      <dgm:spPr/>
    </dgm:pt>
    <dgm:pt modelId="{91676DB3-57EC-495A-B293-936F5B9B101E}" type="pres">
      <dgm:prSet presAssocID="{B192994E-3E12-42B0-A3AA-44E6EE0B19AD}" presName="parentLeftMargin" presStyleLbl="node1" presStyleIdx="0" presStyleCnt="2"/>
      <dgm:spPr/>
    </dgm:pt>
    <dgm:pt modelId="{05BDCDBC-FFEA-4C14-8BB8-234FEEEC9801}" type="pres">
      <dgm:prSet presAssocID="{B192994E-3E12-42B0-A3AA-44E6EE0B19AD}" presName="parentText" presStyleLbl="node1" presStyleIdx="1" presStyleCnt="2">
        <dgm:presLayoutVars>
          <dgm:chMax val="0"/>
          <dgm:bulletEnabled val="1"/>
        </dgm:presLayoutVars>
      </dgm:prSet>
      <dgm:spPr/>
    </dgm:pt>
    <dgm:pt modelId="{D4C32F2A-A77E-46A2-BBEE-165DB0897601}" type="pres">
      <dgm:prSet presAssocID="{B192994E-3E12-42B0-A3AA-44E6EE0B19AD}" presName="negativeSpace" presStyleCnt="0"/>
      <dgm:spPr/>
    </dgm:pt>
    <dgm:pt modelId="{8189CAE7-0E5A-4D1C-AE1C-DA332324C6EF}" type="pres">
      <dgm:prSet presAssocID="{B192994E-3E12-42B0-A3AA-44E6EE0B19AD}" presName="childText" presStyleLbl="conFgAcc1" presStyleIdx="1" presStyleCnt="2">
        <dgm:presLayoutVars>
          <dgm:bulletEnabled val="1"/>
        </dgm:presLayoutVars>
      </dgm:prSet>
      <dgm:spPr/>
    </dgm:pt>
  </dgm:ptLst>
  <dgm:cxnLst>
    <dgm:cxn modelId="{7C87E90F-43C2-41A8-B6E4-72D871C1AC7E}" srcId="{5CC42A48-6C1B-400D-BB79-EEBF6A4B82C4}" destId="{10B5475A-E573-4AC8-9FAD-DD0967031328}" srcOrd="0" destOrd="0" parTransId="{F650EE01-F807-4BD2-A5CC-4AB4A1E346BF}" sibTransId="{A664C306-4F87-4E04-8520-E8C943A5FBF1}"/>
    <dgm:cxn modelId="{DD363B11-E3CD-4A38-BCB2-92F30602CCEF}" srcId="{4120F601-F897-40B5-BFAA-F095D4532703}" destId="{B192994E-3E12-42B0-A3AA-44E6EE0B19AD}" srcOrd="1" destOrd="0" parTransId="{58F96EE4-5B14-42AC-AD8F-4DA878E992BF}" sibTransId="{C94B76CE-A406-4A5B-8FB1-73895FFBF0C1}"/>
    <dgm:cxn modelId="{B74BF41F-E316-4E1E-A6D7-53F70963D10A}" type="presOf" srcId="{4120F601-F897-40B5-BFAA-F095D4532703}" destId="{D5EF76CB-CF84-4B07-81BC-8408D2BBFCF5}" srcOrd="0" destOrd="0" presId="urn:microsoft.com/office/officeart/2005/8/layout/list1"/>
    <dgm:cxn modelId="{4A3ED02B-3D15-46D1-ACB8-F0ED0B0130A5}" type="presOf" srcId="{74BFA450-7F57-4773-B6CB-B911ED576B3F}" destId="{190BD223-8C93-42A0-844E-20C972A20E51}" srcOrd="0" destOrd="1" presId="urn:microsoft.com/office/officeart/2005/8/layout/list1"/>
    <dgm:cxn modelId="{1FA8FF2C-83C4-44C3-B151-FEB0420309BC}" type="presOf" srcId="{5CC42A48-6C1B-400D-BB79-EEBF6A4B82C4}" destId="{67B2FE99-3158-43F6-9B73-42DB3D5510E6}" srcOrd="0" destOrd="0" presId="urn:microsoft.com/office/officeart/2005/8/layout/list1"/>
    <dgm:cxn modelId="{1B98014A-7DA0-4507-A9D7-66D104AB1B62}" type="presOf" srcId="{10B5475A-E573-4AC8-9FAD-DD0967031328}" destId="{190BD223-8C93-42A0-844E-20C972A20E51}" srcOrd="0" destOrd="0" presId="urn:microsoft.com/office/officeart/2005/8/layout/list1"/>
    <dgm:cxn modelId="{58D53385-102C-4FB2-8416-26E000D71CB6}" srcId="{4120F601-F897-40B5-BFAA-F095D4532703}" destId="{5CC42A48-6C1B-400D-BB79-EEBF6A4B82C4}" srcOrd="0" destOrd="0" parTransId="{A0A3CC26-F71F-4D78-9E3F-642270A1DBF2}" sibTransId="{21AE0179-704E-41A0-AB8C-A2D88B9973E2}"/>
    <dgm:cxn modelId="{21B97C88-419D-48AE-8401-C97BA4F564BE}" type="presOf" srcId="{B192994E-3E12-42B0-A3AA-44E6EE0B19AD}" destId="{91676DB3-57EC-495A-B293-936F5B9B101E}" srcOrd="0" destOrd="0" presId="urn:microsoft.com/office/officeart/2005/8/layout/list1"/>
    <dgm:cxn modelId="{F9C1DE9D-2227-4904-B032-8B7ECC5E0ECF}" type="presOf" srcId="{5CC42A48-6C1B-400D-BB79-EEBF6A4B82C4}" destId="{444C1211-4330-46D0-8A14-441E22C20017}" srcOrd="1" destOrd="0" presId="urn:microsoft.com/office/officeart/2005/8/layout/list1"/>
    <dgm:cxn modelId="{8B1519A8-F1A4-46AD-8ADD-1E84DFF663B2}" srcId="{B192994E-3E12-42B0-A3AA-44E6EE0B19AD}" destId="{467C0520-4316-45A6-9214-0326AF2A27B7}" srcOrd="1" destOrd="0" parTransId="{1A28D262-8A53-49BD-94DE-E24352FA4808}" sibTransId="{49DA07F3-D056-40CD-B2EE-340B2B209DCC}"/>
    <dgm:cxn modelId="{BFE0B0B2-6728-48FA-8ACB-D55CE48649E5}" type="presOf" srcId="{467C0520-4316-45A6-9214-0326AF2A27B7}" destId="{8189CAE7-0E5A-4D1C-AE1C-DA332324C6EF}" srcOrd="0" destOrd="1" presId="urn:microsoft.com/office/officeart/2005/8/layout/list1"/>
    <dgm:cxn modelId="{202428BD-53F4-412B-B585-1BF08AC54D5C}" srcId="{B192994E-3E12-42B0-A3AA-44E6EE0B19AD}" destId="{9DD45052-144F-45FE-9116-1CB640201149}" srcOrd="0" destOrd="0" parTransId="{8BB8BC95-7D81-4E0F-8D05-9588819D4BDF}" sibTransId="{9CB11F84-73CD-45FA-9F28-509AF415141C}"/>
    <dgm:cxn modelId="{37A70CC4-1792-40E3-9C60-7EC44867DBFD}" type="presOf" srcId="{9DD45052-144F-45FE-9116-1CB640201149}" destId="{8189CAE7-0E5A-4D1C-AE1C-DA332324C6EF}" srcOrd="0" destOrd="0" presId="urn:microsoft.com/office/officeart/2005/8/layout/list1"/>
    <dgm:cxn modelId="{8473F8C8-E4CE-4499-AA9C-9C2BE713646D}" srcId="{5CC42A48-6C1B-400D-BB79-EEBF6A4B82C4}" destId="{74BFA450-7F57-4773-B6CB-B911ED576B3F}" srcOrd="1" destOrd="0" parTransId="{88A1D38E-8318-4C3A-BE71-8CD8FB8D7D1E}" sibTransId="{56A82B9A-79AF-47C0-9EFC-AA78EC112D88}"/>
    <dgm:cxn modelId="{A41C1DE1-6509-46A0-8A47-6C7E97B6AA99}" type="presOf" srcId="{B192994E-3E12-42B0-A3AA-44E6EE0B19AD}" destId="{05BDCDBC-FFEA-4C14-8BB8-234FEEEC9801}" srcOrd="1" destOrd="0" presId="urn:microsoft.com/office/officeart/2005/8/layout/list1"/>
    <dgm:cxn modelId="{1EA7C306-DDDE-4E4F-BBBB-CEA3D96E5A1A}" type="presParOf" srcId="{D5EF76CB-CF84-4B07-81BC-8408D2BBFCF5}" destId="{71C6038D-C531-4F97-A60B-4B10373D904D}" srcOrd="0" destOrd="0" presId="urn:microsoft.com/office/officeart/2005/8/layout/list1"/>
    <dgm:cxn modelId="{F5F0AA9F-A340-4328-A63C-93DAB045BE23}" type="presParOf" srcId="{71C6038D-C531-4F97-A60B-4B10373D904D}" destId="{67B2FE99-3158-43F6-9B73-42DB3D5510E6}" srcOrd="0" destOrd="0" presId="urn:microsoft.com/office/officeart/2005/8/layout/list1"/>
    <dgm:cxn modelId="{0912B8F3-67EE-404B-9511-928DD66A9941}" type="presParOf" srcId="{71C6038D-C531-4F97-A60B-4B10373D904D}" destId="{444C1211-4330-46D0-8A14-441E22C20017}" srcOrd="1" destOrd="0" presId="urn:microsoft.com/office/officeart/2005/8/layout/list1"/>
    <dgm:cxn modelId="{54985C78-2AE8-4BEA-8E59-36538D774B3E}" type="presParOf" srcId="{D5EF76CB-CF84-4B07-81BC-8408D2BBFCF5}" destId="{B5419470-E036-4D3C-B23D-C3834C0D831D}" srcOrd="1" destOrd="0" presId="urn:microsoft.com/office/officeart/2005/8/layout/list1"/>
    <dgm:cxn modelId="{1CEF61E5-0003-4A73-A3E7-B3566B7F80DD}" type="presParOf" srcId="{D5EF76CB-CF84-4B07-81BC-8408D2BBFCF5}" destId="{190BD223-8C93-42A0-844E-20C972A20E51}" srcOrd="2" destOrd="0" presId="urn:microsoft.com/office/officeart/2005/8/layout/list1"/>
    <dgm:cxn modelId="{AC5C5FE3-295A-478F-AD19-590059D54D66}" type="presParOf" srcId="{D5EF76CB-CF84-4B07-81BC-8408D2BBFCF5}" destId="{9D0F2F64-4992-40AD-B3B5-44F7F7DB80F5}" srcOrd="3" destOrd="0" presId="urn:microsoft.com/office/officeart/2005/8/layout/list1"/>
    <dgm:cxn modelId="{A86DF440-7C5E-43B1-99B6-183F66437A9A}" type="presParOf" srcId="{D5EF76CB-CF84-4B07-81BC-8408D2BBFCF5}" destId="{FC519F90-1BB8-4558-805C-9850CDE4FD39}" srcOrd="4" destOrd="0" presId="urn:microsoft.com/office/officeart/2005/8/layout/list1"/>
    <dgm:cxn modelId="{89B4146A-BA3D-461C-806F-5B7082848C4F}" type="presParOf" srcId="{FC519F90-1BB8-4558-805C-9850CDE4FD39}" destId="{91676DB3-57EC-495A-B293-936F5B9B101E}" srcOrd="0" destOrd="0" presId="urn:microsoft.com/office/officeart/2005/8/layout/list1"/>
    <dgm:cxn modelId="{B256F5BC-7EC6-414E-806F-A316D6623D65}" type="presParOf" srcId="{FC519F90-1BB8-4558-805C-9850CDE4FD39}" destId="{05BDCDBC-FFEA-4C14-8BB8-234FEEEC9801}" srcOrd="1" destOrd="0" presId="urn:microsoft.com/office/officeart/2005/8/layout/list1"/>
    <dgm:cxn modelId="{082EF116-46B6-491E-89B4-FD5B2843231F}" type="presParOf" srcId="{D5EF76CB-CF84-4B07-81BC-8408D2BBFCF5}" destId="{D4C32F2A-A77E-46A2-BBEE-165DB0897601}" srcOrd="5" destOrd="0" presId="urn:microsoft.com/office/officeart/2005/8/layout/list1"/>
    <dgm:cxn modelId="{D2C0B6B6-01A6-4E18-9CFC-BC77619FC542}" type="presParOf" srcId="{D5EF76CB-CF84-4B07-81BC-8408D2BBFCF5}" destId="{8189CAE7-0E5A-4D1C-AE1C-DA332324C6EF}"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BD223-8C93-42A0-844E-20C972A20E51}">
      <dsp:nvSpPr>
        <dsp:cNvPr id="0" name=""/>
        <dsp:cNvSpPr/>
      </dsp:nvSpPr>
      <dsp:spPr>
        <a:xfrm>
          <a:off x="0" y="468369"/>
          <a:ext cx="5393361"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8585" tIns="583184" rIns="418585"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OnMessageSend</a:t>
          </a:r>
        </a:p>
        <a:p>
          <a:pPr marL="285750" lvl="1" indent="-285750" algn="l" defTabSz="1244600">
            <a:lnSpc>
              <a:spcPct val="90000"/>
            </a:lnSpc>
            <a:spcBef>
              <a:spcPct val="0"/>
            </a:spcBef>
            <a:spcAft>
              <a:spcPct val="15000"/>
            </a:spcAft>
            <a:buChar char="•"/>
          </a:pPr>
          <a:r>
            <a:rPr lang="en-US" sz="2800" kern="1200"/>
            <a:t>OnAppointmentSend</a:t>
          </a:r>
        </a:p>
      </dsp:txBody>
      <dsp:txXfrm>
        <a:off x="0" y="468369"/>
        <a:ext cx="5393361" cy="1631700"/>
      </dsp:txXfrm>
    </dsp:sp>
    <dsp:sp modelId="{444C1211-4330-46D0-8A14-441E22C20017}">
      <dsp:nvSpPr>
        <dsp:cNvPr id="0" name=""/>
        <dsp:cNvSpPr/>
      </dsp:nvSpPr>
      <dsp:spPr>
        <a:xfrm>
          <a:off x="269668" y="55089"/>
          <a:ext cx="3775352" cy="826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244600">
            <a:lnSpc>
              <a:spcPct val="90000"/>
            </a:lnSpc>
            <a:spcBef>
              <a:spcPct val="0"/>
            </a:spcBef>
            <a:spcAft>
              <a:spcPct val="35000"/>
            </a:spcAft>
            <a:buNone/>
          </a:pPr>
          <a:r>
            <a:rPr lang="en-US" sz="2800" kern="1200"/>
            <a:t>Smart Alerts</a:t>
          </a:r>
        </a:p>
      </dsp:txBody>
      <dsp:txXfrm>
        <a:off x="310017" y="95438"/>
        <a:ext cx="3694654" cy="745861"/>
      </dsp:txXfrm>
    </dsp:sp>
    <dsp:sp modelId="{8189CAE7-0E5A-4D1C-AE1C-DA332324C6EF}">
      <dsp:nvSpPr>
        <dsp:cNvPr id="0" name=""/>
        <dsp:cNvSpPr/>
      </dsp:nvSpPr>
      <dsp:spPr>
        <a:xfrm>
          <a:off x="0" y="2664549"/>
          <a:ext cx="5393361" cy="1631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8585" tIns="583184" rIns="418585"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OnMessageCompose</a:t>
          </a:r>
        </a:p>
        <a:p>
          <a:pPr marL="285750" lvl="1" indent="-285750" algn="l" defTabSz="1244600">
            <a:lnSpc>
              <a:spcPct val="90000"/>
            </a:lnSpc>
            <a:spcBef>
              <a:spcPct val="0"/>
            </a:spcBef>
            <a:spcAft>
              <a:spcPct val="15000"/>
            </a:spcAft>
            <a:buChar char="•"/>
          </a:pPr>
          <a:r>
            <a:rPr lang="en-US" sz="2800" kern="1200"/>
            <a:t>OnAppointmentOrganizer </a:t>
          </a:r>
        </a:p>
      </dsp:txBody>
      <dsp:txXfrm>
        <a:off x="0" y="2664549"/>
        <a:ext cx="5393361" cy="1631700"/>
      </dsp:txXfrm>
    </dsp:sp>
    <dsp:sp modelId="{05BDCDBC-FFEA-4C14-8BB8-234FEEEC9801}">
      <dsp:nvSpPr>
        <dsp:cNvPr id="0" name=""/>
        <dsp:cNvSpPr/>
      </dsp:nvSpPr>
      <dsp:spPr>
        <a:xfrm>
          <a:off x="269668" y="2251269"/>
          <a:ext cx="3775352" cy="826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699" tIns="0" rIns="142699" bIns="0" numCol="1" spcCol="1270" anchor="ctr" anchorCtr="0">
          <a:noAutofit/>
        </a:bodyPr>
        <a:lstStyle/>
        <a:p>
          <a:pPr marL="0" lvl="0" indent="0" algn="l" defTabSz="1244600">
            <a:lnSpc>
              <a:spcPct val="90000"/>
            </a:lnSpc>
            <a:spcBef>
              <a:spcPct val="0"/>
            </a:spcBef>
            <a:spcAft>
              <a:spcPct val="35000"/>
            </a:spcAft>
            <a:buNone/>
          </a:pPr>
          <a:r>
            <a:rPr lang="en-US" sz="2800" kern="1200"/>
            <a:t>New Compose events</a:t>
          </a:r>
        </a:p>
      </dsp:txBody>
      <dsp:txXfrm>
        <a:off x="310017" y="2291618"/>
        <a:ext cx="3694654" cy="74586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651B62-331C-4E9C-BCFD-2436B3B8345C}" type="datetimeFigureOut">
              <a:rPr lang="en-US" smtClean="0"/>
              <a:t>8/23/2022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7F525-00EC-4CE6-9381-C4BFFC3F0057}" type="slidenum">
              <a:rPr lang="en-US" smtClean="0"/>
              <a:t>‹#›</a:t>
            </a:fld>
            <a:endParaRPr lang="en-US"/>
          </a:p>
        </p:txBody>
      </p:sp>
    </p:spTree>
    <p:extLst>
      <p:ext uri="{BB962C8B-B14F-4D97-AF65-F5344CB8AC3E}">
        <p14:creationId xmlns:p14="http://schemas.microsoft.com/office/powerpoint/2010/main" val="3384082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ka.ms/m365-dev-si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4B7F525-00EC-4CE6-9381-C4BFFC3F0057}" type="slidenum">
              <a:rPr lang="en-US" smtClean="0"/>
              <a:t>2</a:t>
            </a:fld>
            <a:endParaRPr lang="en-US"/>
          </a:p>
        </p:txBody>
      </p:sp>
    </p:spTree>
    <p:extLst>
      <p:ext uri="{BB962C8B-B14F-4D97-AF65-F5344CB8AC3E}">
        <p14:creationId xmlns:p14="http://schemas.microsoft.com/office/powerpoint/2010/main" val="1505170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8/23/2022 12:46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9758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516456-3B92-48A4-8CB6-61EC86E74CA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473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B7F525-00EC-4CE6-9381-C4BFFC3F0057}" type="slidenum">
              <a:rPr lang="en-US" smtClean="0"/>
              <a:t>50</a:t>
            </a:fld>
            <a:endParaRPr lang="en-US"/>
          </a:p>
        </p:txBody>
      </p:sp>
    </p:spTree>
    <p:extLst>
      <p:ext uri="{BB962C8B-B14F-4D97-AF65-F5344CB8AC3E}">
        <p14:creationId xmlns:p14="http://schemas.microsoft.com/office/powerpoint/2010/main" val="876104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8/23/2022 12:46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600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64B7F525-00EC-4CE6-9381-C4BFFC3F0057}" type="slidenum">
              <a:rPr lang="en-US" smtClean="0"/>
              <a:t>5</a:t>
            </a:fld>
            <a:endParaRPr lang="en-US"/>
          </a:p>
        </p:txBody>
      </p:sp>
    </p:spTree>
    <p:extLst>
      <p:ext uri="{BB962C8B-B14F-4D97-AF65-F5344CB8AC3E}">
        <p14:creationId xmlns:p14="http://schemas.microsoft.com/office/powerpoint/2010/main" val="691062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8/23/2022 12:46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025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 y="768350"/>
            <a:ext cx="6818313" cy="3836988"/>
          </a:xfrm>
        </p:spPr>
      </p:sp>
      <p:sp>
        <p:nvSpPr>
          <p:cNvPr id="3" name="Notes Placeholder 2"/>
          <p:cNvSpPr>
            <a:spLocks noGrp="1"/>
          </p:cNvSpPr>
          <p:nvPr>
            <p:ph type="body" idx="1"/>
          </p:nvPr>
        </p:nvSpPr>
        <p:spPr/>
        <p:txBody>
          <a:bodyPr>
            <a:normAutofit/>
          </a:bodyPr>
          <a:lstStyle/>
          <a:p>
            <a:endParaRPr lang="en-GB">
              <a:latin typeface="Futura Medium" pitchFamily="2" charset="0"/>
            </a:endParaRPr>
          </a:p>
        </p:txBody>
      </p:sp>
      <p:sp>
        <p:nvSpPr>
          <p:cNvPr id="4" name="Slide Number Placeholder 3"/>
          <p:cNvSpPr>
            <a:spLocks noGrp="1"/>
          </p:cNvSpPr>
          <p:nvPr>
            <p:ph type="sldNum" sz="quarter" idx="10"/>
          </p:nvPr>
        </p:nvSpPr>
        <p:spPr/>
        <p:txBody>
          <a:bodyPr/>
          <a:lstStyle/>
          <a:p>
            <a:fld id="{DE799493-6412-4470-9830-D005B358D66E}" type="slidenum">
              <a:rPr lang="en-GB" smtClean="0">
                <a:latin typeface="Futura Medium" pitchFamily="2" charset="0"/>
              </a:rPr>
              <a:pPr/>
              <a:t>13</a:t>
            </a:fld>
            <a:endParaRPr lang="en-GB">
              <a:latin typeface="Futura Medium" pitchFamily="2" charset="0"/>
            </a:endParaRPr>
          </a:p>
        </p:txBody>
      </p:sp>
    </p:spTree>
    <p:extLst>
      <p:ext uri="{BB962C8B-B14F-4D97-AF65-F5344CB8AC3E}">
        <p14:creationId xmlns:p14="http://schemas.microsoft.com/office/powerpoint/2010/main" val="2414395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a:p>
        </p:txBody>
      </p:sp>
      <p:sp>
        <p:nvSpPr>
          <p:cNvPr id="11" name="Date Placeholder 10"/>
          <p:cNvSpPr>
            <a:spLocks noGrp="1"/>
          </p:cNvSpPr>
          <p:nvPr>
            <p:ph type="dt" idx="14"/>
          </p:nvPr>
        </p:nvSpPr>
        <p:spPr/>
        <p:txBody>
          <a:bodyPr/>
          <a:lstStyle/>
          <a:p>
            <a:fld id="{6DFBCFFA-9B06-4A63-A22F-3E29B68646D7}" type="datetime8">
              <a:rPr lang="en-US" smtClean="0"/>
              <a:t>8/23/2022 12:46 AM</a:t>
            </a:fld>
            <a:endParaRPr lang="en-US"/>
          </a:p>
        </p:txBody>
      </p:sp>
      <p:sp>
        <p:nvSpPr>
          <p:cNvPr id="4" name="Footer Placeholder 3">
            <a:extLst>
              <a:ext uri="{FF2B5EF4-FFF2-40B4-BE49-F238E27FC236}">
                <a16:creationId xmlns:a16="http://schemas.microsoft.com/office/drawing/2014/main" id="{997BC98D-0C7F-433C-AD16-CC6D3857CA8A}"/>
              </a:ext>
            </a:extLst>
          </p:cNvPr>
          <p:cNvSpPr>
            <a:spLocks noGrp="1"/>
          </p:cNvSpPr>
          <p:nvPr>
            <p:ph type="ftr" sz="quarter" idx="15"/>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a:extLst>
              <a:ext uri="{FF2B5EF4-FFF2-40B4-BE49-F238E27FC236}">
                <a16:creationId xmlns:a16="http://schemas.microsoft.com/office/drawing/2014/main" id="{9664467B-59DA-4E58-A576-A3C37B4AAB75}"/>
              </a:ext>
            </a:extLst>
          </p:cNvPr>
          <p:cNvSpPr>
            <a:spLocks noGrp="1"/>
          </p:cNvSpPr>
          <p:nvPr>
            <p:ph type="hdr" sz="quarter" idx="16"/>
          </p:nvPr>
        </p:nvSpPr>
        <p:spPr/>
        <p:txBody>
          <a:bodyPr/>
          <a:lstStyle/>
          <a:p>
            <a:endParaRPr lang="en-US"/>
          </a:p>
        </p:txBody>
      </p:sp>
    </p:spTree>
    <p:extLst>
      <p:ext uri="{BB962C8B-B14F-4D97-AF65-F5344CB8AC3E}">
        <p14:creationId xmlns:p14="http://schemas.microsoft.com/office/powerpoint/2010/main" val="1031630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Either site, we need to figure out workflow to migrate content from TC.</a:t>
            </a:r>
          </a:p>
          <a:p>
            <a:r>
              <a:rPr lang="en-US"/>
              <a:t>Product centric means it’s only top level products which is why Graph and SharePoint fit but Office development doesn’t.</a:t>
            </a:r>
          </a:p>
          <a:p>
            <a:r>
              <a:rPr lang="en-US"/>
              <a:t>Currently only 49 forums</a:t>
            </a:r>
          </a:p>
          <a:p>
            <a:r>
              <a:rPr lang="en-US"/>
              <a:t>Docs is capitalized because now Docs feedback dumps here</a:t>
            </a:r>
          </a:p>
          <a:p>
            <a:r>
              <a:rPr lang="en-US"/>
              <a:t>GitHub comes with its own set of problems/issues but at least we own 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8/23/2022 12:46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677221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8/23/2022 12:46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011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solidFill>
                  <a:srgbClr val="0070C0"/>
                </a:solidFill>
                <a:hlinkClick r:id="rId3"/>
              </a:rPr>
              <a:t>m365-dev-sig</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8/23/2022 12:46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044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 Id="rId4" Type="http://schemas.openxmlformats.org/officeDocument/2006/relationships/image" Target="../media/image39.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tif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2.png"/><Relationship Id="rId1" Type="http://schemas.openxmlformats.org/officeDocument/2006/relationships/slideMaster" Target="../slideMasters/slideMaster6.xml"/><Relationship Id="rId4" Type="http://schemas.openxmlformats.org/officeDocument/2006/relationships/image" Target="../media/image5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 Id="rId4" Type="http://schemas.openxmlformats.org/officeDocument/2006/relationships/image" Target="../media/image59.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6.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2.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3.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5.sv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4.jpeg"/><Relationship Id="rId1" Type="http://schemas.openxmlformats.org/officeDocument/2006/relationships/slideMaster" Target="../slideMasters/slideMaster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9.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7.jpe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8.jpe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9.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0.jpeg"/><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81.jpeg"/><Relationship Id="rId1" Type="http://schemas.openxmlformats.org/officeDocument/2006/relationships/slideMaster" Target="../slideMasters/slideMaster14.xml"/><Relationship Id="rId4" Type="http://schemas.openxmlformats.org/officeDocument/2006/relationships/image" Target="../media/image82.png"/></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8.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4.xml"/><Relationship Id="rId4" Type="http://schemas.openxmlformats.org/officeDocument/2006/relationships/image" Target="../media/image89.jpe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4.xml"/><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Master" Target="../slideMasters/slideMaster14.xml"/><Relationship Id="rId4" Type="http://schemas.openxmlformats.org/officeDocument/2006/relationships/image" Target="../media/image95.jpe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14.xml"/><Relationship Id="rId5" Type="http://schemas.openxmlformats.org/officeDocument/2006/relationships/image" Target="../media/image99.jpeg"/><Relationship Id="rId4" Type="http://schemas.openxmlformats.org/officeDocument/2006/relationships/image" Target="../media/image98.jpe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4.xml"/><Relationship Id="rId6" Type="http://schemas.openxmlformats.org/officeDocument/2006/relationships/image" Target="../media/image100.jpeg"/><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4.xml"/><Relationship Id="rId4" Type="http://schemas.openxmlformats.org/officeDocument/2006/relationships/image" Target="../media/image89.jpe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3.jpeg"/><Relationship Id="rId1" Type="http://schemas.openxmlformats.org/officeDocument/2006/relationships/slideMaster" Target="../slideMasters/slideMaster14.xml"/><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4.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all Title Slide">
    <p:spTree>
      <p:nvGrpSpPr>
        <p:cNvPr id="1" name=""/>
        <p:cNvGrpSpPr/>
        <p:nvPr/>
      </p:nvGrpSpPr>
      <p:grpSpPr>
        <a:xfrm>
          <a:off x="0" y="0"/>
          <a:ext cx="0" cy="0"/>
          <a:chOff x="0" y="0"/>
          <a:chExt cx="0" cy="0"/>
        </a:xfrm>
      </p:grpSpPr>
      <p:pic>
        <p:nvPicPr>
          <p:cNvPr id="3" name="Picture 2" descr="A group of people sitting at a desk&#10;&#10;Description generated with very high confidence">
            <a:extLst>
              <a:ext uri="{FF2B5EF4-FFF2-40B4-BE49-F238E27FC236}">
                <a16:creationId xmlns:a16="http://schemas.microsoft.com/office/drawing/2014/main" id="{A5E40A75-70AB-4518-B277-A099C5BFB16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0048"/>
            <a:ext cx="12192000" cy="6858000"/>
          </a:xfrm>
          <a:prstGeom prst="rect">
            <a:avLst/>
          </a:prstGeom>
        </p:spPr>
      </p:pic>
      <p:sp>
        <p:nvSpPr>
          <p:cNvPr id="8" name="Rectangle 7">
            <a:extLst>
              <a:ext uri="{FF2B5EF4-FFF2-40B4-BE49-F238E27FC236}">
                <a16:creationId xmlns:a16="http://schemas.microsoft.com/office/drawing/2014/main" id="{E8B8CA25-8E75-4DBD-9EEF-261D657EDF67}"/>
              </a:ext>
            </a:extLst>
          </p:cNvPr>
          <p:cNvSpPr/>
          <p:nvPr userDrawn="1"/>
        </p:nvSpPr>
        <p:spPr>
          <a:xfrm>
            <a:off x="0" y="-10048"/>
            <a:ext cx="7785278" cy="6858000"/>
          </a:xfrm>
          <a:prstGeom prst="rect">
            <a:avLst/>
          </a:prstGeom>
          <a:gradFill flip="none" rotWithShape="1">
            <a:gsLst>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pic>
        <p:nvPicPr>
          <p:cNvPr id="6" name="Picture 5">
            <a:extLst>
              <a:ext uri="{FF2B5EF4-FFF2-40B4-BE49-F238E27FC236}">
                <a16:creationId xmlns:a16="http://schemas.microsoft.com/office/drawing/2014/main" id="{FF021917-D0B1-4ED2-8799-9112AAC881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17326" y="-61077"/>
            <a:ext cx="1541592" cy="690952"/>
          </a:xfrm>
          <a:prstGeom prst="rect">
            <a:avLst/>
          </a:prstGeom>
        </p:spPr>
      </p:pic>
      <p:sp>
        <p:nvSpPr>
          <p:cNvPr id="7" name="TextBox 6">
            <a:extLst>
              <a:ext uri="{FF2B5EF4-FFF2-40B4-BE49-F238E27FC236}">
                <a16:creationId xmlns:a16="http://schemas.microsoft.com/office/drawing/2014/main" id="{12B83514-8227-42D7-AA50-F39F0FDFAD4A}"/>
              </a:ext>
            </a:extLst>
          </p:cNvPr>
          <p:cNvSpPr txBox="1"/>
          <p:nvPr userDrawn="1"/>
        </p:nvSpPr>
        <p:spPr>
          <a:xfrm>
            <a:off x="133081" y="184598"/>
            <a:ext cx="39664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Office Add-ins</a:t>
            </a:r>
          </a:p>
        </p:txBody>
      </p:sp>
    </p:spTree>
    <p:extLst>
      <p:ext uri="{BB962C8B-B14F-4D97-AF65-F5344CB8AC3E}">
        <p14:creationId xmlns:p14="http://schemas.microsoft.com/office/powerpoint/2010/main" val="159447698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2177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5C005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FB0A20D-1316-4E99-9FAB-699D17AE44F0}"/>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5C005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33FB6BB-D5BF-4DE3-8C6B-671D0255845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8F25702-B7E1-470E-8E87-6A56735BFB05}"/>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D627D7C-82A6-4D84-8C52-2286B250505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022F610-5124-4560-B83B-9150A1BF77B3}"/>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8798884C-963E-4AB7-8DFC-B3AB41C43132}"/>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B775B133-9191-4513-8EC8-847CA82F4139}"/>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F6123CCC-BA00-4EFB-A56F-C33127D1A7D4}"/>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235B945C-4350-4B93-B605-080BDC2C2AE6}"/>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E289C108-C696-4F51-9AFB-17710E0A6CF5}"/>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09351712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038387"/>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0AD9117E-9AA5-403D-BAC4-22BCC88DE56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38387"/>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06FCB711-B645-4F71-A506-4D7BABBB0435}"/>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B7A1CE6D-385E-46DE-B642-F8AF0769BAB2}"/>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1BBCB24D-1CC6-4DB6-8B5B-1CB226D7294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3131EA02-42F8-4488-919E-1137F2CD3C9B}"/>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B051A867-7BB3-452E-8C4E-3AF999622480}"/>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FF26FCE1-A14B-4942-8668-7CE5D1F90D90}"/>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B784D3A-EBD2-429D-BC50-98450709CADD}"/>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ED0A563A-8556-4451-9352-1FAEE7EA45FE}"/>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B460DD7E-8D10-4E5D-ABAB-499D394C8BE7}"/>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99676812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6170B373-C94B-45CB-B2A5-B4265E8A7074}"/>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39355CD2-6F0D-48B1-B065-94AE8931149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E8DF6D16-702E-4604-AA1A-6EF01F375A8F}"/>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D6FD061E-214E-4E86-8C03-CFF1317B523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494645B-AFD8-4CD5-B3AB-AB222F7EA0BD}"/>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A4890D75-7CEF-4D24-95F5-A55CBCB23531}"/>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474197D-D68B-4EBC-B831-B2ABBAE1DAD3}"/>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37836E0F-03B0-46C3-BD00-9A3551E5364B}"/>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D5F648A3-9DC4-4424-B144-7D52B88A23F5}"/>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753389B9-637F-4ECE-891A-ACDBCEF21E2F}"/>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6863619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0078D4"/>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FB70A85-8A85-4E83-900E-39120DA3F872}"/>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0078D4"/>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9AFB6E15-5855-4A5D-BCE8-55F3D76F3191}"/>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D5AE84BA-C193-412B-A05C-76555AECA9FD}"/>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8EA7158D-8385-45B5-B2D1-8C43B35A26AD}"/>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EA0A8C87-EC5D-48A9-959A-B539309FB19F}"/>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47ABB69F-186A-486C-B615-B31BC4870703}"/>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0D6720D3-5695-4EBB-8A0C-BE3A6009285C}"/>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C3D461E9-65B1-4993-AFC8-919E2973878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503C9C5F-91EA-432C-8123-12EEB3A4B1A3}"/>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A58996CF-76E6-4BB5-B92C-E0B7E465941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16493756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47138774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9318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7102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HEADLINE ONLY">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
        <p:nvSpPr>
          <p:cNvPr id="3" name="Title 2">
            <a:extLst>
              <a:ext uri="{FF2B5EF4-FFF2-40B4-BE49-F238E27FC236}">
                <a16:creationId xmlns:a16="http://schemas.microsoft.com/office/drawing/2014/main" id="{AD4DB4ED-7B2F-4B70-B22E-53488F1C87DE}"/>
              </a:ext>
            </a:extLst>
          </p:cNvPr>
          <p:cNvSpPr>
            <a:spLocks noGrp="1"/>
          </p:cNvSpPr>
          <p:nvPr>
            <p:ph type="title" hasCustomPrompt="1"/>
          </p:nvPr>
        </p:nvSpPr>
        <p:spPr>
          <a:xfrm>
            <a:off x="387059" y="335067"/>
            <a:ext cx="10819784" cy="1143000"/>
          </a:xfrm>
        </p:spPr>
        <p:txBody>
          <a:bodyPr vert="horz" lIns="0" tIns="0" rIns="0" bIns="0" rtlCol="0" anchor="t" anchorCtr="0">
            <a:noAutofit/>
          </a:bodyPr>
          <a:lstStyle>
            <a:lvl1pPr>
              <a:defRPr lang="en-US" b="0">
                <a:gradFill>
                  <a:gsLst>
                    <a:gs pos="0">
                      <a:schemeClr val="tx1"/>
                    </a:gs>
                    <a:gs pos="100000">
                      <a:schemeClr val="tx1"/>
                    </a:gs>
                  </a:gsLst>
                  <a:lin ang="5400000" scaled="1"/>
                </a:gradFill>
              </a:defRPr>
            </a:lvl1pPr>
          </a:lstStyle>
          <a:p>
            <a:pPr lvl="0">
              <a:buClrTx/>
            </a:pPr>
            <a:r>
              <a:rPr lang="en-US"/>
              <a:t>Headline</a:t>
            </a:r>
          </a:p>
        </p:txBody>
      </p:sp>
    </p:spTree>
    <p:extLst>
      <p:ext uri="{BB962C8B-B14F-4D97-AF65-F5344CB8AC3E}">
        <p14:creationId xmlns:p14="http://schemas.microsoft.com/office/powerpoint/2010/main" val="9109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469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9475642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87778"/>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31613630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777763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53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069407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4A735-5D35-4E42-8654-2D3F62876F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46F0AB-F6A6-47F6-ADF0-6A995E8062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1EAC0-A6AA-4F02-BCC1-3689FF3F6767}"/>
              </a:ext>
            </a:extLst>
          </p:cNvPr>
          <p:cNvSpPr>
            <a:spLocks noGrp="1"/>
          </p:cNvSpPr>
          <p:nvPr>
            <p:ph type="dt" sz="half" idx="10"/>
          </p:nvPr>
        </p:nvSpPr>
        <p:spPr/>
        <p:txBody>
          <a:bodyPr/>
          <a:lstStyle/>
          <a:p>
            <a:fld id="{EAB716E3-8F69-4CFB-938F-BDB2636B6338}" type="datetimeFigureOut">
              <a:rPr lang="en-US" smtClean="0"/>
              <a:t>8/23/2022</a:t>
            </a:fld>
            <a:endParaRPr lang="en-US"/>
          </a:p>
        </p:txBody>
      </p:sp>
      <p:sp>
        <p:nvSpPr>
          <p:cNvPr id="5" name="Footer Placeholder 4">
            <a:extLst>
              <a:ext uri="{FF2B5EF4-FFF2-40B4-BE49-F238E27FC236}">
                <a16:creationId xmlns:a16="http://schemas.microsoft.com/office/drawing/2014/main" id="{6D115EB8-7D44-4217-AE39-E7E3F41AF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EA264-431B-4324-90B1-34DC26D59204}"/>
              </a:ext>
            </a:extLst>
          </p:cNvPr>
          <p:cNvSpPr>
            <a:spLocks noGrp="1"/>
          </p:cNvSpPr>
          <p:nvPr>
            <p:ph type="sldNum" sz="quarter" idx="12"/>
          </p:nvPr>
        </p:nvSpPr>
        <p:spPr/>
        <p:txBody>
          <a:bodyPr/>
          <a:lstStyle/>
          <a:p>
            <a:fld id="{05E97E0F-FF11-4766-97BA-DE02ACB5FA58}" type="slidenum">
              <a:rPr lang="en-US" smtClean="0"/>
              <a:t>‹#›</a:t>
            </a:fld>
            <a:endParaRPr lang="en-US"/>
          </a:p>
        </p:txBody>
      </p:sp>
    </p:spTree>
    <p:extLst>
      <p:ext uri="{BB962C8B-B14F-4D97-AF65-F5344CB8AC3E}">
        <p14:creationId xmlns:p14="http://schemas.microsoft.com/office/powerpoint/2010/main" val="32236420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5248-7E59-479E-8616-66C6C11B23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17AA29-C2D3-45C6-A9DC-1929243DF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93F61D-482B-4799-88FE-0DB8FE3772B3}"/>
              </a:ext>
            </a:extLst>
          </p:cNvPr>
          <p:cNvSpPr>
            <a:spLocks noGrp="1"/>
          </p:cNvSpPr>
          <p:nvPr>
            <p:ph type="dt" sz="half" idx="10"/>
          </p:nvPr>
        </p:nvSpPr>
        <p:spPr/>
        <p:txBody>
          <a:bodyPr/>
          <a:lstStyle/>
          <a:p>
            <a:fld id="{BFE26F88-106B-424D-9962-AE31AEAD8E14}" type="datetimeFigureOut">
              <a:rPr lang="en-US" smtClean="0"/>
              <a:t>8/23/2022</a:t>
            </a:fld>
            <a:endParaRPr lang="en-US"/>
          </a:p>
        </p:txBody>
      </p:sp>
      <p:sp>
        <p:nvSpPr>
          <p:cNvPr id="5" name="Footer Placeholder 4">
            <a:extLst>
              <a:ext uri="{FF2B5EF4-FFF2-40B4-BE49-F238E27FC236}">
                <a16:creationId xmlns:a16="http://schemas.microsoft.com/office/drawing/2014/main" id="{4AC17B3F-C54D-4EDA-877A-B429FE723E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07787-6E61-46BA-B3B4-1814A92325D6}"/>
              </a:ext>
            </a:extLst>
          </p:cNvPr>
          <p:cNvSpPr>
            <a:spLocks noGrp="1"/>
          </p:cNvSpPr>
          <p:nvPr>
            <p:ph type="sldNum" sz="quarter" idx="12"/>
          </p:nvPr>
        </p:nvSpPr>
        <p:spPr/>
        <p:txBody>
          <a:bodyPr/>
          <a:lstStyle/>
          <a:p>
            <a:fld id="{F39FC9E8-65AC-42C9-BA31-EDC5A68D81EB}" type="slidenum">
              <a:rPr lang="en-US" smtClean="0"/>
              <a:t>‹#›</a:t>
            </a:fld>
            <a:endParaRPr lang="en-US"/>
          </a:p>
        </p:txBody>
      </p:sp>
    </p:spTree>
    <p:extLst>
      <p:ext uri="{BB962C8B-B14F-4D97-AF65-F5344CB8AC3E}">
        <p14:creationId xmlns:p14="http://schemas.microsoft.com/office/powerpoint/2010/main" val="104961989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C669-FE97-445E-AF5C-04729C73A0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0481B8-9848-4551-B768-8CCF7FEE984D}"/>
              </a:ext>
            </a:extLst>
          </p:cNvPr>
          <p:cNvSpPr>
            <a:spLocks noGrp="1"/>
          </p:cNvSpPr>
          <p:nvPr>
            <p:ph type="dt" sz="half" idx="10"/>
          </p:nvPr>
        </p:nvSpPr>
        <p:spPr/>
        <p:txBody>
          <a:bodyPr/>
          <a:lstStyle/>
          <a:p>
            <a:fld id="{725C5CED-6F73-4699-942A-73154A2054D2}" type="datetimeFigureOut">
              <a:rPr lang="en-US" smtClean="0"/>
              <a:t>8/23/2022</a:t>
            </a:fld>
            <a:endParaRPr lang="en-US"/>
          </a:p>
        </p:txBody>
      </p:sp>
      <p:sp>
        <p:nvSpPr>
          <p:cNvPr id="4" name="Footer Placeholder 3">
            <a:extLst>
              <a:ext uri="{FF2B5EF4-FFF2-40B4-BE49-F238E27FC236}">
                <a16:creationId xmlns:a16="http://schemas.microsoft.com/office/drawing/2014/main" id="{DC2E0CEC-8F97-4679-9B3B-2A867F3790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04E7CF-A6A2-48FB-A698-2C10B239311D}"/>
              </a:ext>
            </a:extLst>
          </p:cNvPr>
          <p:cNvSpPr>
            <a:spLocks noGrp="1"/>
          </p:cNvSpPr>
          <p:nvPr>
            <p:ph type="sldNum" sz="quarter" idx="12"/>
          </p:nvPr>
        </p:nvSpPr>
        <p:spPr/>
        <p:txBody>
          <a:bodyPr/>
          <a:lstStyle/>
          <a:p>
            <a:fld id="{0A33BB9F-30A2-4B1C-B80B-20BC44CF2923}" type="slidenum">
              <a:rPr lang="en-US" smtClean="0"/>
              <a:t>‹#›</a:t>
            </a:fld>
            <a:endParaRPr lang="en-US"/>
          </a:p>
        </p:txBody>
      </p:sp>
    </p:spTree>
    <p:extLst>
      <p:ext uri="{BB962C8B-B14F-4D97-AF65-F5344CB8AC3E}">
        <p14:creationId xmlns:p14="http://schemas.microsoft.com/office/powerpoint/2010/main" val="397466144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8/23/2022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38792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5402081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9081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8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B38896F-5DBC-4D8A-9870-3813E5FAFAC8}"/>
              </a:ext>
            </a:extLst>
          </p:cNvPr>
          <p:cNvSpPr/>
          <p:nvPr userDrawn="1"/>
        </p:nvSpPr>
        <p:spPr bwMode="gray">
          <a:xfrm>
            <a:off x="1" y="5083879"/>
            <a:ext cx="12192000" cy="180000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bg1"/>
              </a:solidFill>
            </a:endParaRPr>
          </a:p>
        </p:txBody>
      </p:sp>
      <p:sp>
        <p:nvSpPr>
          <p:cNvPr id="28" name="Rectangle 2"/>
          <p:cNvSpPr>
            <a:spLocks noGrp="1" noChangeArrowheads="1"/>
          </p:cNvSpPr>
          <p:nvPr userDrawn="1">
            <p:ph type="ctrTitle"/>
          </p:nvPr>
        </p:nvSpPr>
        <p:spPr>
          <a:xfrm>
            <a:off x="1779490" y="951614"/>
            <a:ext cx="9899747" cy="918000"/>
          </a:xfrm>
          <a:noFill/>
        </p:spPr>
        <p:txBody>
          <a:bodyPr lIns="0" tIns="0" rIns="0" anchor="ctr" anchorCtr="0"/>
          <a:lstStyle>
            <a:lvl1pPr>
              <a:lnSpc>
                <a:spcPct val="110000"/>
              </a:lnSpc>
              <a:defRPr sz="2800" b="0" kern="1200" cap="none" spc="0" baseline="0">
                <a:solidFill>
                  <a:schemeClr val="tx1"/>
                </a:solidFill>
                <a:latin typeface="Source Sans Pro Black" panose="020B0803030403020204" pitchFamily="34" charset="0"/>
                <a:cs typeface="Arial" pitchFamily="34" charset="0"/>
              </a:defRPr>
            </a:lvl1pPr>
          </a:lstStyle>
          <a:p>
            <a:r>
              <a:rPr lang="en-GB"/>
              <a:t>Click to edit Master title style</a:t>
            </a:r>
          </a:p>
        </p:txBody>
      </p:sp>
      <p:sp>
        <p:nvSpPr>
          <p:cNvPr id="29" name="Rectangle 3"/>
          <p:cNvSpPr>
            <a:spLocks noGrp="1" noChangeArrowheads="1"/>
          </p:cNvSpPr>
          <p:nvPr userDrawn="1">
            <p:ph type="subTitle" idx="1"/>
          </p:nvPr>
        </p:nvSpPr>
        <p:spPr>
          <a:xfrm>
            <a:off x="1779490" y="2669645"/>
            <a:ext cx="9899747" cy="749808"/>
          </a:xfrm>
        </p:spPr>
        <p:txBody>
          <a:bodyPr anchor="b" anchorCtr="0"/>
          <a:lstStyle>
            <a:lvl1pPr marL="0" indent="0">
              <a:lnSpc>
                <a:spcPct val="100000"/>
              </a:lnSpc>
              <a:spcBef>
                <a:spcPct val="0"/>
              </a:spcBef>
              <a:spcAft>
                <a:spcPts val="0"/>
              </a:spcAft>
              <a:buFont typeface="Wingdings" pitchFamily="2" charset="2"/>
              <a:buNone/>
              <a:defRPr sz="1800" baseline="0">
                <a:solidFill>
                  <a:schemeClr val="tx1"/>
                </a:solidFill>
                <a:latin typeface="Source Sans Pro Semibold" panose="020B0603030403020204" pitchFamily="34" charset="0"/>
                <a:cs typeface="Arial" pitchFamily="34" charset="0"/>
              </a:defRPr>
            </a:lvl1pPr>
          </a:lstStyle>
          <a:p>
            <a:r>
              <a:rPr lang="en-GB"/>
              <a:t>Click to edit Master subtitle style</a:t>
            </a:r>
          </a:p>
        </p:txBody>
      </p:sp>
      <p:sp>
        <p:nvSpPr>
          <p:cNvPr id="32" name="Text Placeholder 31"/>
          <p:cNvSpPr>
            <a:spLocks noGrp="1"/>
          </p:cNvSpPr>
          <p:nvPr userDrawn="1">
            <p:ph type="body" sz="quarter" idx="10" hasCustomPrompt="1"/>
          </p:nvPr>
        </p:nvSpPr>
        <p:spPr>
          <a:xfrm>
            <a:off x="1779490" y="3947683"/>
            <a:ext cx="7810528" cy="237600"/>
          </a:xfrm>
        </p:spPr>
        <p:txBody>
          <a:bodyPr anchor="t" anchorCtr="0"/>
          <a:lstStyle>
            <a:lvl1pPr>
              <a:lnSpc>
                <a:spcPct val="100000"/>
              </a:lnSpc>
              <a:buNone/>
              <a:defRPr sz="1400">
                <a:solidFill>
                  <a:schemeClr val="tx1"/>
                </a:solidFill>
                <a:latin typeface="Source Sans Pro" panose="020B0503030403020204" pitchFamily="34" charset="0"/>
              </a:defRPr>
            </a:lvl1pPr>
          </a:lstStyle>
          <a:p>
            <a:pPr lvl="0"/>
            <a:r>
              <a:rPr lang="en-GB"/>
              <a:t>Click to insert Author’s Name</a:t>
            </a:r>
          </a:p>
        </p:txBody>
      </p:sp>
      <p:sp>
        <p:nvSpPr>
          <p:cNvPr id="33" name="Text Placeholder 31"/>
          <p:cNvSpPr>
            <a:spLocks noGrp="1"/>
          </p:cNvSpPr>
          <p:nvPr userDrawn="1">
            <p:ph type="body" sz="quarter" idx="11" hasCustomPrompt="1"/>
          </p:nvPr>
        </p:nvSpPr>
        <p:spPr>
          <a:xfrm>
            <a:off x="1779490" y="4199512"/>
            <a:ext cx="7810528" cy="237600"/>
          </a:xfrm>
        </p:spPr>
        <p:txBody>
          <a:bodyPr anchor="t" anchorCtr="0"/>
          <a:lstStyle>
            <a:lvl1pPr>
              <a:lnSpc>
                <a:spcPct val="100000"/>
              </a:lnSpc>
              <a:buNone/>
              <a:defRPr sz="1400">
                <a:solidFill>
                  <a:schemeClr val="tx1"/>
                </a:solidFill>
                <a:latin typeface="Source Sans Pro" panose="020B0503030403020204" pitchFamily="34" charset="0"/>
              </a:defRPr>
            </a:lvl1pPr>
          </a:lstStyle>
          <a:p>
            <a:pPr lvl="0"/>
            <a:r>
              <a:rPr lang="en-GB"/>
              <a:t>Click to insert Role in Organisation</a:t>
            </a:r>
          </a:p>
        </p:txBody>
      </p:sp>
      <p:sp>
        <p:nvSpPr>
          <p:cNvPr id="24" name="Text Box 11" descr="&lt;COMPANY_NAME&gt;{18.70866,264.5669,509.3857,40.33535}"/>
          <p:cNvSpPr txBox="1">
            <a:spLocks noChangeArrowheads="1"/>
          </p:cNvSpPr>
          <p:nvPr userDrawn="1"/>
        </p:nvSpPr>
        <p:spPr bwMode="auto">
          <a:xfrm>
            <a:off x="551384" y="6469199"/>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bg1"/>
                </a:solidFill>
                <a:latin typeface="Source Sans Pro" panose="020B0503030403020204" pitchFamily="34" charset="0"/>
                <a:cs typeface="Arial" pitchFamily="34" charset="0"/>
              </a:rPr>
              <a:t>© 2022 Dr. Thomas Barnekow</a:t>
            </a:r>
          </a:p>
        </p:txBody>
      </p:sp>
      <p:sp>
        <p:nvSpPr>
          <p:cNvPr id="86" name="Rectangle 4" descr="Rectangle 4"/>
          <p:cNvSpPr>
            <a:spLocks noGrp="1" noChangeArrowheads="1"/>
          </p:cNvSpPr>
          <p:nvPr>
            <p:ph type="dt" sz="half" idx="2"/>
          </p:nvPr>
        </p:nvSpPr>
        <p:spPr bwMode="auto">
          <a:xfrm>
            <a:off x="9670343" y="6469200"/>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bg1"/>
                </a:solidFill>
                <a:latin typeface="Source Sans Pro" panose="020B0503030403020204" pitchFamily="34" charset="0"/>
                <a:ea typeface="+mn-ea"/>
                <a:cs typeface="Arial" pitchFamily="34" charset="0"/>
              </a:defRPr>
            </a:lvl1pPr>
          </a:lstStyle>
          <a:p>
            <a:pPr>
              <a:defRPr/>
            </a:pPr>
            <a:r>
              <a:rPr lang="en-US" noProof="1"/>
              <a:t>01.03.2022</a:t>
            </a:r>
            <a:endParaRPr lang="en-GB" noProof="1"/>
          </a:p>
        </p:txBody>
      </p:sp>
      <p:sp>
        <p:nvSpPr>
          <p:cNvPr id="87" name="Rectangle 5"/>
          <p:cNvSpPr>
            <a:spLocks noGrp="1" noChangeArrowheads="1"/>
          </p:cNvSpPr>
          <p:nvPr>
            <p:ph type="ftr" sz="quarter" idx="3"/>
          </p:nvPr>
        </p:nvSpPr>
        <p:spPr bwMode="auto">
          <a:xfrm>
            <a:off x="3877056" y="6469199"/>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bg1"/>
                </a:solidFill>
                <a:latin typeface="Source Sans Pro" panose="020B0503030403020204" pitchFamily="34" charset="0"/>
                <a:cs typeface="Arial" pitchFamily="34" charset="0"/>
              </a:defRPr>
            </a:lvl1pPr>
          </a:lstStyle>
          <a:p>
            <a:pPr>
              <a:defRPr/>
            </a:pPr>
            <a:r>
              <a:rPr lang="en-GB" noProof="1"/>
              <a:t> </a:t>
            </a:r>
          </a:p>
        </p:txBody>
      </p:sp>
    </p:spTree>
    <p:extLst>
      <p:ext uri="{BB962C8B-B14F-4D97-AF65-F5344CB8AC3E}">
        <p14:creationId xmlns:p14="http://schemas.microsoft.com/office/powerpoint/2010/main" val="119552050"/>
      </p:ext>
    </p:extLst>
  </p:cSld>
  <p:clrMapOvr>
    <a:masterClrMapping/>
  </p:clrMapOvr>
  <p:transition/>
  <p:extLst>
    <p:ext uri="{DCECCB84-F9BA-43D5-87BE-67443E8EF086}">
      <p15:sldGuideLst xmlns:p15="http://schemas.microsoft.com/office/powerpoint/2012/main">
        <p15:guide id="1" pos="198">
          <p15:clr>
            <a:srgbClr val="FBAE40"/>
          </p15:clr>
        </p15:guide>
        <p15:guide id="4" pos="7357">
          <p15:clr>
            <a:srgbClr val="FBAE40"/>
          </p15:clr>
        </p15:guide>
        <p15:guide id="5" pos="1121">
          <p15:clr>
            <a:srgbClr val="FBAE40"/>
          </p15:clr>
        </p15:guide>
        <p15:guide id="6" orient="horz" pos="4074">
          <p15:clr>
            <a:srgbClr val="FBAE40"/>
          </p15:clr>
        </p15:guide>
        <p15:guide id="7"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3569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50863" y="620688"/>
            <a:ext cx="11090276" cy="792187"/>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lang="en-US" sz="2400" b="0" kern="1200" cap="none" baseline="0" noProof="0" dirty="0" smtClean="0">
                <a:solidFill>
                  <a:schemeClr val="tx1"/>
                </a:solidFill>
                <a:latin typeface="Source Sans Pro Semibold" panose="020B0603030403020204" pitchFamily="34" charset="0"/>
                <a:ea typeface="+mj-ea"/>
                <a:cs typeface="+mj-cs"/>
              </a:defRPr>
            </a:lvl1pPr>
          </a:lstStyle>
          <a:p>
            <a:pPr lvl="0"/>
            <a:r>
              <a:rPr lang="en-GB"/>
              <a:t>Click to edit Master title style</a:t>
            </a:r>
          </a:p>
        </p:txBody>
      </p:sp>
      <p:sp>
        <p:nvSpPr>
          <p:cNvPr id="10" name="Content Placeholder 14"/>
          <p:cNvSpPr>
            <a:spLocks noGrp="1"/>
          </p:cNvSpPr>
          <p:nvPr>
            <p:ph sz="quarter" idx="13"/>
          </p:nvPr>
        </p:nvSpPr>
        <p:spPr>
          <a:xfrm>
            <a:off x="6240616" y="1556792"/>
            <a:ext cx="5400000" cy="4752000"/>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5"/>
              </a:buClr>
              <a:buSzPct val="85000"/>
              <a:buFont typeface="Wingdings" pitchFamily="2" charset="2"/>
              <a:buChar char="n"/>
              <a:defRPr sz="1800"/>
            </a:lvl2pPr>
            <a:lvl3pPr marL="459000" indent="-228600">
              <a:spcBef>
                <a:spcPts val="0"/>
              </a:spcBef>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n"/>
              <a:defRPr sz="1200"/>
            </a:lvl6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Text Placeholder 43"/>
          <p:cNvSpPr>
            <a:spLocks noGrp="1"/>
          </p:cNvSpPr>
          <p:nvPr>
            <p:ph type="body" sz="quarter" idx="11"/>
          </p:nvPr>
        </p:nvSpPr>
        <p:spPr>
          <a:xfrm>
            <a:off x="551384" y="1556792"/>
            <a:ext cx="5400000" cy="4752000"/>
          </a:xfrm>
        </p:spPr>
        <p:txBody>
          <a:bodyPr/>
          <a:lstStyle>
            <a:lvl1pPr marL="0" indent="0">
              <a:spcAft>
                <a:spcPts val="0"/>
              </a:spcAft>
              <a:buClr>
                <a:schemeClr val="accent2"/>
              </a:buClr>
              <a:buSzPct val="85000"/>
              <a:buFont typeface="Wingdings" pitchFamily="2" charset="2"/>
              <a:buNone/>
              <a:defRPr sz="1800"/>
            </a:lvl1pPr>
            <a:lvl2pPr marL="230400" indent="-230400">
              <a:spcAft>
                <a:spcPts val="0"/>
              </a:spcAft>
              <a:buClr>
                <a:schemeClr val="accent5"/>
              </a:buClr>
              <a:buSzPct val="85000"/>
              <a:buFont typeface="Wingdings" pitchFamily="2" charset="2"/>
              <a:buChar char="n"/>
              <a:defRPr sz="1800"/>
            </a:lvl2pPr>
            <a:lvl3pPr marL="459000" indent="-228600">
              <a:spcAft>
                <a:spcPts val="0"/>
              </a:spcAft>
              <a:buClr>
                <a:schemeClr val="tx1"/>
              </a:buClr>
              <a:buFont typeface="Wingdings" pitchFamily="2" charset="2"/>
              <a:buChar char=""/>
              <a:defRPr sz="1800"/>
            </a:lvl3pPr>
            <a:lvl4pPr marL="687600" indent="-228600">
              <a:spcBef>
                <a:spcPts val="0"/>
              </a:spcBef>
              <a:spcAft>
                <a:spcPts val="0"/>
              </a:spcAft>
              <a:buClr>
                <a:schemeClr val="tx1"/>
              </a:buClr>
              <a:buFont typeface="Wingdings" pitchFamily="2" charset="2"/>
              <a:buChar char=""/>
              <a:defRPr sz="1800"/>
            </a:lvl4pPr>
            <a:lvl5pPr marL="890800" indent="-203200">
              <a:spcBef>
                <a:spcPts val="0"/>
              </a:spcBef>
              <a:spcAft>
                <a:spcPts val="0"/>
              </a:spcAft>
              <a:buClr>
                <a:schemeClr val="tx1"/>
              </a:buClr>
              <a:buFont typeface="Wingdings" pitchFamily="2" charset="2"/>
              <a:buChar char=""/>
              <a:defRPr sz="1600"/>
            </a:lvl5pPr>
            <a:lvl6pPr marL="1043200" indent="-152400">
              <a:spcBef>
                <a:spcPts val="0"/>
              </a:spcBef>
              <a:spcAft>
                <a:spcPts val="0"/>
              </a:spcAft>
              <a:buClr>
                <a:schemeClr val="tx1"/>
              </a:buClr>
              <a:buFont typeface="Wingdings" pitchFamily="2" charset="2"/>
              <a:buChar char=""/>
              <a:defRPr sz="1200"/>
            </a:lvl6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Rectangle 4" descr="Rectangle 4"/>
          <p:cNvSpPr>
            <a:spLocks noGrp="1" noChangeArrowheads="1"/>
          </p:cNvSpPr>
          <p:nvPr>
            <p:ph type="dt" sz="half" idx="2"/>
          </p:nvPr>
        </p:nvSpPr>
        <p:spPr bwMode="auto">
          <a:xfrm>
            <a:off x="9670343" y="6453336"/>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US" noProof="1"/>
              <a:t>01.03.2022</a:t>
            </a:r>
            <a:endParaRPr lang="en-GB" noProof="1"/>
          </a:p>
        </p:txBody>
      </p:sp>
      <p:sp>
        <p:nvSpPr>
          <p:cNvPr id="18" name="Rectangle 6" descr="Rectangle 6"/>
          <p:cNvSpPr>
            <a:spLocks noGrp="1" noChangeArrowheads="1"/>
          </p:cNvSpPr>
          <p:nvPr>
            <p:ph type="sldNum" sz="quarter" idx="4"/>
          </p:nvPr>
        </p:nvSpPr>
        <p:spPr bwMode="auto">
          <a:xfrm>
            <a:off x="11280576" y="6453336"/>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dirty="0" smtClean="0"/>
              <a:pPr/>
              <a:t>‹#›</a:t>
            </a:fld>
            <a:endParaRPr lang="en-GB" noProof="1"/>
          </a:p>
        </p:txBody>
      </p:sp>
      <p:sp>
        <p:nvSpPr>
          <p:cNvPr id="20" name="Rectangle 5"/>
          <p:cNvSpPr>
            <a:spLocks noGrp="1" noChangeArrowheads="1"/>
          </p:cNvSpPr>
          <p:nvPr>
            <p:ph type="ftr" sz="quarter" idx="3"/>
          </p:nvPr>
        </p:nvSpPr>
        <p:spPr bwMode="auto">
          <a:xfrm>
            <a:off x="3877056" y="6453336"/>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Tree>
    <p:extLst>
      <p:ext uri="{BB962C8B-B14F-4D97-AF65-F5344CB8AC3E}">
        <p14:creationId xmlns:p14="http://schemas.microsoft.com/office/powerpoint/2010/main" val="1471420229"/>
      </p:ext>
    </p:extLst>
  </p:cSld>
  <p:clrMapOvr>
    <a:masterClrMapping/>
  </p:clrMapOvr>
  <p:transition/>
  <p:extLst>
    <p:ext uri="{DCECCB84-F9BA-43D5-87BE-67443E8EF086}">
      <p15:sldGuideLst xmlns:p15="http://schemas.microsoft.com/office/powerpoint/2012/main">
        <p15:guide id="1" pos="3840">
          <p15:clr>
            <a:srgbClr val="FBAE40"/>
          </p15:clr>
        </p15:guide>
        <p15:guide id="2" pos="3749">
          <p15:clr>
            <a:srgbClr val="FBAE40"/>
          </p15:clr>
        </p15:guide>
        <p15:guide id="3" pos="393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4" name="Rectangle 2"/>
          <p:cNvSpPr>
            <a:spLocks noGrp="1" noChangeArrowheads="1"/>
          </p:cNvSpPr>
          <p:nvPr>
            <p:ph type="title"/>
          </p:nvPr>
        </p:nvSpPr>
        <p:spPr bwMode="auto">
          <a:xfrm>
            <a:off x="550863" y="620688"/>
            <a:ext cx="11090276" cy="792187"/>
          </a:xfrm>
          <a:prstGeom prst="rect">
            <a:avLst/>
          </a:prstGeom>
          <a:noFill/>
          <a:ln w="9525" algn="ctr">
            <a:noFill/>
            <a:miter lim="800000"/>
            <a:headEnd/>
            <a:tailEnd/>
          </a:ln>
        </p:spPr>
        <p:txBody>
          <a:bodyPr vert="horz" wrap="square" lIns="0" tIns="0" rIns="0" bIns="0" numCol="1" anchor="t" anchorCtr="0" compatLnSpc="1">
            <a:prstTxWarp prst="textNoShape">
              <a:avLst/>
            </a:prstTxWarp>
          </a:bodyPr>
          <a:lstStyle>
            <a:lvl1pPr>
              <a:defRPr cap="none" baseline="0">
                <a:solidFill>
                  <a:schemeClr val="tx1"/>
                </a:solidFill>
              </a:defRPr>
            </a:lvl1pPr>
          </a:lstStyle>
          <a:p>
            <a:pPr lvl="0"/>
            <a:r>
              <a:rPr lang="en-GB" noProof="0"/>
              <a:t>Click to edit Master title style</a:t>
            </a:r>
          </a:p>
        </p:txBody>
      </p:sp>
      <p:sp>
        <p:nvSpPr>
          <p:cNvPr id="10" name="Content Placeholder 9"/>
          <p:cNvSpPr>
            <a:spLocks noGrp="1"/>
          </p:cNvSpPr>
          <p:nvPr>
            <p:ph sz="quarter" idx="11"/>
          </p:nvPr>
        </p:nvSpPr>
        <p:spPr>
          <a:xfrm>
            <a:off x="550863" y="1557338"/>
            <a:ext cx="11090276" cy="4751387"/>
          </a:xfrm>
        </p:spPr>
        <p:txBody>
          <a:bodyPr/>
          <a:lstStyle>
            <a:lvl1pPr marL="0" indent="0" defTabSz="357708">
              <a:lnSpc>
                <a:spcPct val="140000"/>
              </a:lnSpc>
              <a:spcBef>
                <a:spcPts val="0"/>
              </a:spcBef>
              <a:defRPr sz="1800"/>
            </a:lvl1pPr>
            <a:lvl2pPr marL="230400" indent="-230400" defTabSz="357708">
              <a:lnSpc>
                <a:spcPct val="140000"/>
              </a:lnSpc>
              <a:spcBef>
                <a:spcPts val="0"/>
              </a:spcBef>
              <a:defRPr sz="1800"/>
            </a:lvl2pPr>
            <a:lvl3pPr marL="459000" indent="-228600" defTabSz="357708">
              <a:lnSpc>
                <a:spcPct val="140000"/>
              </a:lnSpc>
              <a:spcBef>
                <a:spcPts val="0"/>
              </a:spcBef>
              <a:buClr>
                <a:schemeClr val="tx1"/>
              </a:buClr>
              <a:buSzPct val="75000"/>
              <a:buFont typeface="Wingdings" pitchFamily="2" charset="2"/>
              <a:buChar char=""/>
              <a:defRPr sz="1800"/>
            </a:lvl3pPr>
            <a:lvl4pPr marL="687600" indent="-228600" defTabSz="357708">
              <a:lnSpc>
                <a:spcPct val="140000"/>
              </a:lnSpc>
              <a:spcBef>
                <a:spcPts val="0"/>
              </a:spcBef>
              <a:buClr>
                <a:schemeClr val="tx1"/>
              </a:buClr>
              <a:buSzPct val="75000"/>
              <a:buFont typeface="Wingdings" pitchFamily="2" charset="2"/>
              <a:buChar char=""/>
              <a:defRPr sz="1800"/>
            </a:lvl4pPr>
            <a:lvl5pPr marL="890800" indent="-203200" defTabSz="357708">
              <a:lnSpc>
                <a:spcPct val="140000"/>
              </a:lnSpc>
              <a:spcBef>
                <a:spcPts val="0"/>
              </a:spcBef>
              <a:buClr>
                <a:schemeClr val="tx1"/>
              </a:buClr>
              <a:buSzPct val="75000"/>
              <a:buFont typeface="Wingdings" pitchFamily="2" charset="2"/>
              <a:buChar char=""/>
              <a:defRPr sz="1600"/>
            </a:lvl5pPr>
            <a:lvl6pPr marL="1043200" indent="-152400" defTabSz="357708">
              <a:lnSpc>
                <a:spcPct val="140000"/>
              </a:lnSpc>
              <a:buClr>
                <a:schemeClr val="tx1"/>
              </a:buClr>
              <a:buSzPct val="75000"/>
              <a:buFont typeface="Wingdings" pitchFamily="2" charset="2"/>
              <a:buChar char=""/>
              <a:defRPr sz="1200"/>
            </a:lvl6p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Rectangle 4" descr="Rectangle 4"/>
          <p:cNvSpPr>
            <a:spLocks noGrp="1" noChangeArrowheads="1"/>
          </p:cNvSpPr>
          <p:nvPr>
            <p:ph type="dt" sz="half" idx="2"/>
          </p:nvPr>
        </p:nvSpPr>
        <p:spPr bwMode="auto">
          <a:xfrm>
            <a:off x="9670343" y="6453336"/>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tx1"/>
                </a:solidFill>
                <a:latin typeface="+mn-lt"/>
                <a:ea typeface="+mn-ea"/>
                <a:cs typeface="Arial" pitchFamily="34" charset="0"/>
              </a:defRPr>
            </a:lvl1pPr>
          </a:lstStyle>
          <a:p>
            <a:pPr>
              <a:defRPr/>
            </a:pPr>
            <a:r>
              <a:rPr lang="en-US" noProof="1"/>
              <a:t>01.03.2022</a:t>
            </a:r>
            <a:endParaRPr lang="en-GB" noProof="1"/>
          </a:p>
        </p:txBody>
      </p:sp>
      <p:sp>
        <p:nvSpPr>
          <p:cNvPr id="13" name="Rectangle 6" descr="Rectangle 6"/>
          <p:cNvSpPr>
            <a:spLocks noGrp="1" noChangeArrowheads="1"/>
          </p:cNvSpPr>
          <p:nvPr>
            <p:ph type="sldNum" sz="quarter" idx="4"/>
          </p:nvPr>
        </p:nvSpPr>
        <p:spPr bwMode="auto">
          <a:xfrm>
            <a:off x="11280576" y="6453336"/>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tx1"/>
                </a:solidFill>
                <a:latin typeface="+mn-lt"/>
                <a:cs typeface="Arial" pitchFamily="34" charset="0"/>
              </a:defRPr>
            </a:lvl1pPr>
          </a:lstStyle>
          <a:p>
            <a:fld id="{D32BAE6A-B452-4007-8177-56DD051636F9}" type="slidenum">
              <a:rPr lang="en-GB" noProof="1" dirty="0" smtClean="0"/>
              <a:pPr/>
              <a:t>‹#›</a:t>
            </a:fld>
            <a:endParaRPr lang="en-GB" noProof="1"/>
          </a:p>
        </p:txBody>
      </p:sp>
      <p:sp>
        <p:nvSpPr>
          <p:cNvPr id="8" name="Rectangle 5"/>
          <p:cNvSpPr>
            <a:spLocks noGrp="1" noChangeArrowheads="1"/>
          </p:cNvSpPr>
          <p:nvPr>
            <p:ph type="ftr" sz="quarter" idx="3"/>
          </p:nvPr>
        </p:nvSpPr>
        <p:spPr bwMode="auto">
          <a:xfrm>
            <a:off x="3877056" y="6453336"/>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tx1"/>
                </a:solidFill>
                <a:latin typeface="+mn-lt"/>
                <a:cs typeface="Arial" pitchFamily="34" charset="0"/>
              </a:defRPr>
            </a:lvl1pPr>
          </a:lstStyle>
          <a:p>
            <a:pPr>
              <a:defRPr/>
            </a:pPr>
            <a:r>
              <a:rPr lang="en-GB" noProof="1"/>
              <a:t> </a:t>
            </a:r>
          </a:p>
        </p:txBody>
      </p:sp>
    </p:spTree>
    <p:extLst>
      <p:ext uri="{BB962C8B-B14F-4D97-AF65-F5344CB8AC3E}">
        <p14:creationId xmlns:p14="http://schemas.microsoft.com/office/powerpoint/2010/main" val="2949801295"/>
      </p:ext>
    </p:extLst>
  </p:cSld>
  <p:clrMapOvr>
    <a:masterClrMapping/>
  </p:clrMapOvr>
  <p:transition/>
  <p:extLst>
    <p:ext uri="{DCECCB84-F9BA-43D5-87BE-67443E8EF086}">
      <p15:sldGuideLst xmlns:p15="http://schemas.microsoft.com/office/powerpoint/2012/main">
        <p15:guide id="1" orient="horz" pos="2160">
          <p15:clr>
            <a:srgbClr val="FBAE40"/>
          </p15:clr>
        </p15:guide>
        <p15:guide id="2" orient="horz" pos="813">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Q&amp;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5010D31-2C8D-47C2-8345-7B924152496A}"/>
              </a:ext>
            </a:extLst>
          </p:cNvPr>
          <p:cNvSpPr/>
          <p:nvPr userDrawn="1"/>
        </p:nvSpPr>
        <p:spPr bwMode="gray">
          <a:xfrm>
            <a:off x="1" y="5058000"/>
            <a:ext cx="12192000" cy="1800000"/>
          </a:xfrm>
          <a:prstGeom prst="rect">
            <a:avLst/>
          </a:prstGeom>
          <a:solidFill>
            <a:schemeClr val="accent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chemeClr val="bg1"/>
              </a:solidFill>
            </a:endParaRPr>
          </a:p>
        </p:txBody>
      </p:sp>
      <p:sp>
        <p:nvSpPr>
          <p:cNvPr id="24" name="Title 1"/>
          <p:cNvSpPr>
            <a:spLocks noGrp="1"/>
          </p:cNvSpPr>
          <p:nvPr>
            <p:ph type="title"/>
          </p:nvPr>
        </p:nvSpPr>
        <p:spPr>
          <a:xfrm>
            <a:off x="551384" y="2496825"/>
            <a:ext cx="5187472" cy="1362075"/>
          </a:xfrm>
          <a:prstGeom prst="rect">
            <a:avLst/>
          </a:prstGeom>
        </p:spPr>
        <p:txBody>
          <a:bodyPr lIns="0" tIns="0" rIns="0" bIns="0"/>
          <a:lstStyle>
            <a:lvl1pPr algn="l">
              <a:defRPr sz="1400" b="0" cap="none" baseline="0">
                <a:solidFill>
                  <a:schemeClr val="tx1"/>
                </a:solidFill>
                <a:latin typeface="Source Sans Pro Semibold" panose="020B0603030403020204" pitchFamily="34" charset="0"/>
              </a:defRPr>
            </a:lvl1pPr>
          </a:lstStyle>
          <a:p>
            <a:r>
              <a:rPr lang="en-GB"/>
              <a:t>Click to edit Master title style</a:t>
            </a:r>
          </a:p>
        </p:txBody>
      </p:sp>
      <p:sp>
        <p:nvSpPr>
          <p:cNvPr id="25" name="Text Placeholder 2"/>
          <p:cNvSpPr>
            <a:spLocks noGrp="1"/>
          </p:cNvSpPr>
          <p:nvPr>
            <p:ph type="body" idx="1"/>
          </p:nvPr>
        </p:nvSpPr>
        <p:spPr>
          <a:xfrm>
            <a:off x="551384" y="1556792"/>
            <a:ext cx="6375761" cy="821230"/>
          </a:xfrm>
          <a:prstGeom prst="rect">
            <a:avLst/>
          </a:prstGeom>
        </p:spPr>
        <p:txBody>
          <a:bodyPr lIns="0" tIns="0" rIns="0" bIns="0" anchor="t" anchorCtr="0"/>
          <a:lstStyle>
            <a:lvl1pPr marL="0" indent="0">
              <a:lnSpc>
                <a:spcPct val="100000"/>
              </a:lnSpc>
              <a:spcAft>
                <a:spcPts val="0"/>
              </a:spcAft>
              <a:buNone/>
              <a:defRPr sz="2800" b="0" cap="none" baseline="0">
                <a:solidFill>
                  <a:schemeClr val="tx1"/>
                </a:solidFill>
                <a:latin typeface="Source Sans Pro Black" panose="020B0803030403020204" pitchFamily="34" charset="0"/>
              </a:defRPr>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en-GB"/>
              <a:t>Edit Master text styles</a:t>
            </a:r>
          </a:p>
        </p:txBody>
      </p:sp>
      <p:sp>
        <p:nvSpPr>
          <p:cNvPr id="26" name="Rectangle 4" descr="Rectangle 4"/>
          <p:cNvSpPr>
            <a:spLocks noGrp="1" noChangeArrowheads="1"/>
          </p:cNvSpPr>
          <p:nvPr>
            <p:ph type="dt" sz="half" idx="2"/>
          </p:nvPr>
        </p:nvSpPr>
        <p:spPr bwMode="auto">
          <a:xfrm>
            <a:off x="9670343" y="6453336"/>
            <a:ext cx="1440000"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marL="0" algn="ctr" defTabSz="1219170" rtl="0" eaLnBrk="1" latinLnBrk="0" hangingPunct="1">
              <a:defRPr lang="en-US" sz="850" kern="1200" smtClean="0">
                <a:solidFill>
                  <a:schemeClr val="bg1"/>
                </a:solidFill>
                <a:latin typeface="+mn-lt"/>
                <a:ea typeface="+mn-ea"/>
                <a:cs typeface="Arial" pitchFamily="34" charset="0"/>
              </a:defRPr>
            </a:lvl1pPr>
          </a:lstStyle>
          <a:p>
            <a:pPr>
              <a:defRPr/>
            </a:pPr>
            <a:r>
              <a:rPr lang="en-US" noProof="1"/>
              <a:t>01.03.2022</a:t>
            </a:r>
            <a:endParaRPr lang="en-GB" noProof="1"/>
          </a:p>
        </p:txBody>
      </p:sp>
      <p:sp>
        <p:nvSpPr>
          <p:cNvPr id="27" name="Text Box 11" descr="&lt;COMPANY_NAME&gt;{18.70866,264.5669,509.3857,40.33535}"/>
          <p:cNvSpPr txBox="1">
            <a:spLocks noChangeArrowheads="1"/>
          </p:cNvSpPr>
          <p:nvPr userDrawn="1"/>
        </p:nvSpPr>
        <p:spPr bwMode="auto">
          <a:xfrm>
            <a:off x="551384" y="6453336"/>
            <a:ext cx="3360000" cy="237600"/>
          </a:xfrm>
          <a:prstGeom prst="rect">
            <a:avLst/>
          </a:prstGeom>
          <a:noFill/>
          <a:ln w="9525" algn="ctr">
            <a:noFill/>
            <a:miter lim="800000"/>
            <a:headEnd/>
            <a:tailEnd/>
          </a:ln>
          <a:effectLst/>
        </p:spPr>
        <p:txBody>
          <a:bodyPr wrap="none" lIns="0" tIns="0" rIns="0" anchor="t" anchorCtr="0">
            <a:noAutofit/>
          </a:bodyPr>
          <a:lstStyle/>
          <a:p>
            <a:pPr>
              <a:defRPr/>
            </a:pPr>
            <a:r>
              <a:rPr lang="en-GB" sz="850" noProof="1">
                <a:solidFill>
                  <a:schemeClr val="bg1"/>
                </a:solidFill>
                <a:latin typeface="+mn-lt"/>
                <a:cs typeface="Arial" pitchFamily="34" charset="0"/>
              </a:rPr>
              <a:t>© 2022 Dr. Thomas Barnekow</a:t>
            </a:r>
          </a:p>
        </p:txBody>
      </p:sp>
      <p:sp>
        <p:nvSpPr>
          <p:cNvPr id="28" name="Rectangle 6" descr="Rectangle 6"/>
          <p:cNvSpPr>
            <a:spLocks noGrp="1" noChangeArrowheads="1"/>
          </p:cNvSpPr>
          <p:nvPr>
            <p:ph type="sldNum" sz="quarter" idx="4"/>
          </p:nvPr>
        </p:nvSpPr>
        <p:spPr bwMode="auto">
          <a:xfrm>
            <a:off x="11280576" y="6453336"/>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lvl1pPr algn="r">
              <a:defRPr sz="850">
                <a:solidFill>
                  <a:schemeClr val="bg1"/>
                </a:solidFill>
                <a:latin typeface="+mn-lt"/>
                <a:cs typeface="Arial" pitchFamily="34" charset="0"/>
              </a:defRPr>
            </a:lvl1pPr>
          </a:lstStyle>
          <a:p>
            <a:fld id="{D32BAE6A-B452-4007-8177-56DD051636F9}" type="slidenum">
              <a:rPr lang="en-GB" noProof="1" smtClean="0"/>
              <a:pPr/>
              <a:t>‹#›</a:t>
            </a:fld>
            <a:endParaRPr lang="en-GB" noProof="1"/>
          </a:p>
        </p:txBody>
      </p:sp>
      <p:sp>
        <p:nvSpPr>
          <p:cNvPr id="29" name="Rectangle 5"/>
          <p:cNvSpPr>
            <a:spLocks noGrp="1" noChangeArrowheads="1"/>
          </p:cNvSpPr>
          <p:nvPr>
            <p:ph type="ftr" sz="quarter" idx="3"/>
          </p:nvPr>
        </p:nvSpPr>
        <p:spPr bwMode="auto">
          <a:xfrm>
            <a:off x="3877056" y="6453336"/>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lvl1pPr>
              <a:defRPr sz="850">
                <a:solidFill>
                  <a:schemeClr val="bg1"/>
                </a:solidFill>
                <a:latin typeface="+mn-lt"/>
                <a:cs typeface="Arial" pitchFamily="34" charset="0"/>
              </a:defRPr>
            </a:lvl1pPr>
          </a:lstStyle>
          <a:p>
            <a:pPr>
              <a:defRPr/>
            </a:pPr>
            <a:r>
              <a:rPr lang="en-GB" noProof="1"/>
              <a:t> </a:t>
            </a:r>
          </a:p>
        </p:txBody>
      </p:sp>
      <p:grpSp>
        <p:nvGrpSpPr>
          <p:cNvPr id="31" name="Group 30"/>
          <p:cNvGrpSpPr/>
          <p:nvPr userDrawn="1"/>
        </p:nvGrpSpPr>
        <p:grpSpPr bwMode="gray">
          <a:xfrm>
            <a:off x="6450013" y="3311500"/>
            <a:ext cx="5197475" cy="1917700"/>
            <a:chOff x="6450013" y="2557463"/>
            <a:chExt cx="5197475" cy="1917700"/>
          </a:xfrm>
        </p:grpSpPr>
        <p:sp>
          <p:nvSpPr>
            <p:cNvPr id="32" name="Freeform 6"/>
            <p:cNvSpPr>
              <a:spLocks noEditPoints="1"/>
            </p:cNvSpPr>
            <p:nvPr userDrawn="1"/>
          </p:nvSpPr>
          <p:spPr bwMode="gray">
            <a:xfrm>
              <a:off x="6450013" y="2557463"/>
              <a:ext cx="2005013" cy="1917700"/>
            </a:xfrm>
            <a:custGeom>
              <a:avLst/>
              <a:gdLst>
                <a:gd name="T0" fmla="*/ 274 w 346"/>
                <a:gd name="T1" fmla="*/ 331 h 331"/>
                <a:gd name="T2" fmla="*/ 250 w 346"/>
                <a:gd name="T3" fmla="*/ 302 h 331"/>
                <a:gd name="T4" fmla="*/ 167 w 346"/>
                <a:gd name="T5" fmla="*/ 322 h 331"/>
                <a:gd name="T6" fmla="*/ 0 w 346"/>
                <a:gd name="T7" fmla="*/ 156 h 331"/>
                <a:gd name="T8" fmla="*/ 167 w 346"/>
                <a:gd name="T9" fmla="*/ 0 h 331"/>
                <a:gd name="T10" fmla="*/ 334 w 346"/>
                <a:gd name="T11" fmla="*/ 162 h 331"/>
                <a:gd name="T12" fmla="*/ 295 w 346"/>
                <a:gd name="T13" fmla="*/ 268 h 331"/>
                <a:gd name="T14" fmla="*/ 346 w 346"/>
                <a:gd name="T15" fmla="*/ 320 h 331"/>
                <a:gd name="T16" fmla="*/ 274 w 346"/>
                <a:gd name="T17" fmla="*/ 331 h 331"/>
                <a:gd name="T18" fmla="*/ 238 w 346"/>
                <a:gd name="T19" fmla="*/ 207 h 331"/>
                <a:gd name="T20" fmla="*/ 252 w 346"/>
                <a:gd name="T21" fmla="*/ 162 h 331"/>
                <a:gd name="T22" fmla="*/ 167 w 346"/>
                <a:gd name="T23" fmla="*/ 76 h 331"/>
                <a:gd name="T24" fmla="*/ 82 w 346"/>
                <a:gd name="T25" fmla="*/ 156 h 331"/>
                <a:gd name="T26" fmla="*/ 167 w 346"/>
                <a:gd name="T27" fmla="*/ 246 h 331"/>
                <a:gd name="T28" fmla="*/ 191 w 346"/>
                <a:gd name="T29" fmla="*/ 242 h 331"/>
                <a:gd name="T30" fmla="*/ 143 w 346"/>
                <a:gd name="T31" fmla="*/ 194 h 331"/>
                <a:gd name="T32" fmla="*/ 217 w 346"/>
                <a:gd name="T33" fmla="*/ 185 h 331"/>
                <a:gd name="T34" fmla="*/ 238 w 346"/>
                <a:gd name="T35" fmla="*/ 20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331">
                  <a:moveTo>
                    <a:pt x="274" y="331"/>
                  </a:moveTo>
                  <a:cubicBezTo>
                    <a:pt x="250" y="302"/>
                    <a:pt x="250" y="302"/>
                    <a:pt x="250" y="302"/>
                  </a:cubicBezTo>
                  <a:cubicBezTo>
                    <a:pt x="227" y="316"/>
                    <a:pt x="199" y="322"/>
                    <a:pt x="167" y="322"/>
                  </a:cubicBezTo>
                  <a:cubicBezTo>
                    <a:pt x="70" y="322"/>
                    <a:pt x="0" y="253"/>
                    <a:pt x="0" y="156"/>
                  </a:cubicBezTo>
                  <a:cubicBezTo>
                    <a:pt x="0" y="64"/>
                    <a:pt x="80" y="0"/>
                    <a:pt x="167" y="0"/>
                  </a:cubicBezTo>
                  <a:cubicBezTo>
                    <a:pt x="261" y="0"/>
                    <a:pt x="334" y="64"/>
                    <a:pt x="334" y="162"/>
                  </a:cubicBezTo>
                  <a:cubicBezTo>
                    <a:pt x="334" y="202"/>
                    <a:pt x="320" y="237"/>
                    <a:pt x="295" y="268"/>
                  </a:cubicBezTo>
                  <a:cubicBezTo>
                    <a:pt x="346" y="320"/>
                    <a:pt x="346" y="320"/>
                    <a:pt x="346" y="320"/>
                  </a:cubicBezTo>
                  <a:lnTo>
                    <a:pt x="274" y="331"/>
                  </a:lnTo>
                  <a:close/>
                  <a:moveTo>
                    <a:pt x="238" y="207"/>
                  </a:moveTo>
                  <a:cubicBezTo>
                    <a:pt x="247" y="194"/>
                    <a:pt x="252" y="178"/>
                    <a:pt x="252" y="162"/>
                  </a:cubicBezTo>
                  <a:cubicBezTo>
                    <a:pt x="252" y="117"/>
                    <a:pt x="215" y="76"/>
                    <a:pt x="167" y="76"/>
                  </a:cubicBezTo>
                  <a:cubicBezTo>
                    <a:pt x="121" y="76"/>
                    <a:pt x="82" y="114"/>
                    <a:pt x="82" y="156"/>
                  </a:cubicBezTo>
                  <a:cubicBezTo>
                    <a:pt x="82" y="208"/>
                    <a:pt x="121" y="246"/>
                    <a:pt x="167" y="246"/>
                  </a:cubicBezTo>
                  <a:cubicBezTo>
                    <a:pt x="175" y="246"/>
                    <a:pt x="183" y="245"/>
                    <a:pt x="191" y="242"/>
                  </a:cubicBezTo>
                  <a:cubicBezTo>
                    <a:pt x="143" y="194"/>
                    <a:pt x="143" y="194"/>
                    <a:pt x="143" y="194"/>
                  </a:cubicBezTo>
                  <a:cubicBezTo>
                    <a:pt x="217" y="185"/>
                    <a:pt x="217" y="185"/>
                    <a:pt x="217" y="185"/>
                  </a:cubicBezTo>
                  <a:lnTo>
                    <a:pt x="238" y="207"/>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accent5"/>
                </a:solidFill>
              </a:endParaRPr>
            </a:p>
          </p:txBody>
        </p:sp>
        <p:sp>
          <p:nvSpPr>
            <p:cNvPr id="33" name="Freeform 7"/>
            <p:cNvSpPr>
              <a:spLocks noEditPoints="1"/>
            </p:cNvSpPr>
            <p:nvPr userDrawn="1"/>
          </p:nvSpPr>
          <p:spPr bwMode="gray">
            <a:xfrm>
              <a:off x="8426451" y="2586038"/>
              <a:ext cx="1441450" cy="1814513"/>
            </a:xfrm>
            <a:custGeom>
              <a:avLst/>
              <a:gdLst>
                <a:gd name="T0" fmla="*/ 190 w 249"/>
                <a:gd name="T1" fmla="*/ 257 h 313"/>
                <a:gd name="T2" fmla="*/ 79 w 249"/>
                <a:gd name="T3" fmla="*/ 313 h 313"/>
                <a:gd name="T4" fmla="*/ 0 w 249"/>
                <a:gd name="T5" fmla="*/ 233 h 313"/>
                <a:gd name="T6" fmla="*/ 92 w 249"/>
                <a:gd name="T7" fmla="*/ 124 h 313"/>
                <a:gd name="T8" fmla="*/ 60 w 249"/>
                <a:gd name="T9" fmla="*/ 58 h 313"/>
                <a:gd name="T10" fmla="*/ 119 w 249"/>
                <a:gd name="T11" fmla="*/ 0 h 313"/>
                <a:gd name="T12" fmla="*/ 174 w 249"/>
                <a:gd name="T13" fmla="*/ 56 h 313"/>
                <a:gd name="T14" fmla="*/ 117 w 249"/>
                <a:gd name="T15" fmla="*/ 130 h 313"/>
                <a:gd name="T16" fmla="*/ 192 w 249"/>
                <a:gd name="T17" fmla="*/ 232 h 313"/>
                <a:gd name="T18" fmla="*/ 230 w 249"/>
                <a:gd name="T19" fmla="*/ 190 h 313"/>
                <a:gd name="T20" fmla="*/ 245 w 249"/>
                <a:gd name="T21" fmla="*/ 198 h 313"/>
                <a:gd name="T22" fmla="*/ 203 w 249"/>
                <a:gd name="T23" fmla="*/ 246 h 313"/>
                <a:gd name="T24" fmla="*/ 249 w 249"/>
                <a:gd name="T25" fmla="*/ 307 h 313"/>
                <a:gd name="T26" fmla="*/ 228 w 249"/>
                <a:gd name="T27" fmla="*/ 307 h 313"/>
                <a:gd name="T28" fmla="*/ 190 w 249"/>
                <a:gd name="T29" fmla="*/ 257 h 313"/>
                <a:gd name="T30" fmla="*/ 84 w 249"/>
                <a:gd name="T31" fmla="*/ 152 h 313"/>
                <a:gd name="T32" fmla="*/ 19 w 249"/>
                <a:gd name="T33" fmla="*/ 231 h 313"/>
                <a:gd name="T34" fmla="*/ 79 w 249"/>
                <a:gd name="T35" fmla="*/ 295 h 313"/>
                <a:gd name="T36" fmla="*/ 179 w 249"/>
                <a:gd name="T37" fmla="*/ 242 h 313"/>
                <a:gd name="T38" fmla="*/ 103 w 249"/>
                <a:gd name="T39" fmla="*/ 139 h 313"/>
                <a:gd name="T40" fmla="*/ 84 w 249"/>
                <a:gd name="T41" fmla="*/ 152 h 313"/>
                <a:gd name="T42" fmla="*/ 79 w 249"/>
                <a:gd name="T43" fmla="*/ 60 h 313"/>
                <a:gd name="T44" fmla="*/ 106 w 249"/>
                <a:gd name="T45" fmla="*/ 115 h 313"/>
                <a:gd name="T46" fmla="*/ 154 w 249"/>
                <a:gd name="T47" fmla="*/ 55 h 313"/>
                <a:gd name="T48" fmla="*/ 118 w 249"/>
                <a:gd name="T49" fmla="*/ 18 h 313"/>
                <a:gd name="T50" fmla="*/ 79 w 249"/>
                <a:gd name="T51" fmla="*/ 6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9" h="313">
                  <a:moveTo>
                    <a:pt x="190" y="257"/>
                  </a:moveTo>
                  <a:cubicBezTo>
                    <a:pt x="156" y="285"/>
                    <a:pt x="118" y="313"/>
                    <a:pt x="79" y="313"/>
                  </a:cubicBezTo>
                  <a:cubicBezTo>
                    <a:pt x="34" y="313"/>
                    <a:pt x="0" y="277"/>
                    <a:pt x="0" y="233"/>
                  </a:cubicBezTo>
                  <a:cubicBezTo>
                    <a:pt x="0" y="181"/>
                    <a:pt x="50" y="150"/>
                    <a:pt x="92" y="124"/>
                  </a:cubicBezTo>
                  <a:cubicBezTo>
                    <a:pt x="78" y="104"/>
                    <a:pt x="60" y="84"/>
                    <a:pt x="60" y="58"/>
                  </a:cubicBezTo>
                  <a:cubicBezTo>
                    <a:pt x="60" y="26"/>
                    <a:pt x="87" y="0"/>
                    <a:pt x="119" y="0"/>
                  </a:cubicBezTo>
                  <a:cubicBezTo>
                    <a:pt x="150" y="0"/>
                    <a:pt x="174" y="25"/>
                    <a:pt x="174" y="56"/>
                  </a:cubicBezTo>
                  <a:cubicBezTo>
                    <a:pt x="174" y="90"/>
                    <a:pt x="146" y="110"/>
                    <a:pt x="117" y="130"/>
                  </a:cubicBezTo>
                  <a:cubicBezTo>
                    <a:pt x="192" y="232"/>
                    <a:pt x="192" y="232"/>
                    <a:pt x="192" y="232"/>
                  </a:cubicBezTo>
                  <a:cubicBezTo>
                    <a:pt x="230" y="190"/>
                    <a:pt x="230" y="190"/>
                    <a:pt x="230" y="190"/>
                  </a:cubicBezTo>
                  <a:cubicBezTo>
                    <a:pt x="245" y="198"/>
                    <a:pt x="245" y="198"/>
                    <a:pt x="245" y="198"/>
                  </a:cubicBezTo>
                  <a:cubicBezTo>
                    <a:pt x="203" y="246"/>
                    <a:pt x="203" y="246"/>
                    <a:pt x="203" y="246"/>
                  </a:cubicBezTo>
                  <a:cubicBezTo>
                    <a:pt x="249" y="307"/>
                    <a:pt x="249" y="307"/>
                    <a:pt x="249" y="307"/>
                  </a:cubicBezTo>
                  <a:cubicBezTo>
                    <a:pt x="228" y="307"/>
                    <a:pt x="228" y="307"/>
                    <a:pt x="228" y="307"/>
                  </a:cubicBezTo>
                  <a:lnTo>
                    <a:pt x="190" y="257"/>
                  </a:lnTo>
                  <a:close/>
                  <a:moveTo>
                    <a:pt x="84" y="152"/>
                  </a:moveTo>
                  <a:cubicBezTo>
                    <a:pt x="55" y="170"/>
                    <a:pt x="19" y="193"/>
                    <a:pt x="19" y="231"/>
                  </a:cubicBezTo>
                  <a:cubicBezTo>
                    <a:pt x="19" y="265"/>
                    <a:pt x="44" y="295"/>
                    <a:pt x="79" y="295"/>
                  </a:cubicBezTo>
                  <a:cubicBezTo>
                    <a:pt x="114" y="295"/>
                    <a:pt x="151" y="265"/>
                    <a:pt x="179" y="242"/>
                  </a:cubicBezTo>
                  <a:cubicBezTo>
                    <a:pt x="103" y="139"/>
                    <a:pt x="103" y="139"/>
                    <a:pt x="103" y="139"/>
                  </a:cubicBezTo>
                  <a:lnTo>
                    <a:pt x="84" y="152"/>
                  </a:lnTo>
                  <a:close/>
                  <a:moveTo>
                    <a:pt x="79" y="60"/>
                  </a:moveTo>
                  <a:cubicBezTo>
                    <a:pt x="79" y="81"/>
                    <a:pt x="95" y="97"/>
                    <a:pt x="106" y="115"/>
                  </a:cubicBezTo>
                  <a:cubicBezTo>
                    <a:pt x="127" y="99"/>
                    <a:pt x="154" y="86"/>
                    <a:pt x="154" y="55"/>
                  </a:cubicBezTo>
                  <a:cubicBezTo>
                    <a:pt x="154" y="35"/>
                    <a:pt x="138" y="18"/>
                    <a:pt x="118" y="18"/>
                  </a:cubicBezTo>
                  <a:cubicBezTo>
                    <a:pt x="96" y="18"/>
                    <a:pt x="79" y="39"/>
                    <a:pt x="79" y="60"/>
                  </a:cubicBez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accent5"/>
                </a:solidFill>
              </a:endParaRPr>
            </a:p>
          </p:txBody>
        </p:sp>
        <p:sp>
          <p:nvSpPr>
            <p:cNvPr id="35" name="Freeform 8"/>
            <p:cNvSpPr>
              <a:spLocks noEditPoints="1"/>
            </p:cNvSpPr>
            <p:nvPr userDrawn="1"/>
          </p:nvSpPr>
          <p:spPr bwMode="gray">
            <a:xfrm>
              <a:off x="9821863" y="2614613"/>
              <a:ext cx="1825625" cy="1751013"/>
            </a:xfrm>
            <a:custGeom>
              <a:avLst/>
              <a:gdLst>
                <a:gd name="T0" fmla="*/ 380 w 1150"/>
                <a:gd name="T1" fmla="*/ 913 h 1103"/>
                <a:gd name="T2" fmla="*/ 303 w 1150"/>
                <a:gd name="T3" fmla="*/ 1103 h 1103"/>
                <a:gd name="T4" fmla="*/ 0 w 1150"/>
                <a:gd name="T5" fmla="*/ 1103 h 1103"/>
                <a:gd name="T6" fmla="*/ 424 w 1150"/>
                <a:gd name="T7" fmla="*/ 0 h 1103"/>
                <a:gd name="T8" fmla="*/ 734 w 1150"/>
                <a:gd name="T9" fmla="*/ 0 h 1103"/>
                <a:gd name="T10" fmla="*/ 1150 w 1150"/>
                <a:gd name="T11" fmla="*/ 1103 h 1103"/>
                <a:gd name="T12" fmla="*/ 843 w 1150"/>
                <a:gd name="T13" fmla="*/ 1103 h 1103"/>
                <a:gd name="T14" fmla="*/ 774 w 1150"/>
                <a:gd name="T15" fmla="*/ 913 h 1103"/>
                <a:gd name="T16" fmla="*/ 380 w 1150"/>
                <a:gd name="T17" fmla="*/ 913 h 1103"/>
                <a:gd name="T18" fmla="*/ 581 w 1150"/>
                <a:gd name="T19" fmla="*/ 344 h 1103"/>
                <a:gd name="T20" fmla="*/ 577 w 1150"/>
                <a:gd name="T21" fmla="*/ 344 h 1103"/>
                <a:gd name="T22" fmla="*/ 456 w 1150"/>
                <a:gd name="T23" fmla="*/ 694 h 1103"/>
                <a:gd name="T24" fmla="*/ 697 w 1150"/>
                <a:gd name="T25" fmla="*/ 694 h 1103"/>
                <a:gd name="T26" fmla="*/ 581 w 1150"/>
                <a:gd name="T27" fmla="*/ 344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0" h="1103">
                  <a:moveTo>
                    <a:pt x="380" y="913"/>
                  </a:moveTo>
                  <a:lnTo>
                    <a:pt x="303" y="1103"/>
                  </a:lnTo>
                  <a:lnTo>
                    <a:pt x="0" y="1103"/>
                  </a:lnTo>
                  <a:lnTo>
                    <a:pt x="424" y="0"/>
                  </a:lnTo>
                  <a:lnTo>
                    <a:pt x="734" y="0"/>
                  </a:lnTo>
                  <a:lnTo>
                    <a:pt x="1150" y="1103"/>
                  </a:lnTo>
                  <a:lnTo>
                    <a:pt x="843" y="1103"/>
                  </a:lnTo>
                  <a:lnTo>
                    <a:pt x="774" y="913"/>
                  </a:lnTo>
                  <a:lnTo>
                    <a:pt x="380" y="913"/>
                  </a:lnTo>
                  <a:close/>
                  <a:moveTo>
                    <a:pt x="581" y="344"/>
                  </a:moveTo>
                  <a:lnTo>
                    <a:pt x="577" y="344"/>
                  </a:lnTo>
                  <a:lnTo>
                    <a:pt x="456" y="694"/>
                  </a:lnTo>
                  <a:lnTo>
                    <a:pt x="697" y="694"/>
                  </a:lnTo>
                  <a:lnTo>
                    <a:pt x="581" y="344"/>
                  </a:lnTo>
                  <a:close/>
                </a:path>
              </a:pathLst>
            </a:custGeom>
            <a:solidFill>
              <a:schemeClr val="accent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accent5"/>
                </a:solidFill>
              </a:endParaRPr>
            </a:p>
          </p:txBody>
        </p:sp>
      </p:grpSp>
    </p:spTree>
    <p:extLst>
      <p:ext uri="{BB962C8B-B14F-4D97-AF65-F5344CB8AC3E}">
        <p14:creationId xmlns:p14="http://schemas.microsoft.com/office/powerpoint/2010/main" val="1333604126"/>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0A32BD7-20C0-9745-A96C-6528A7F103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4245" y="0"/>
            <a:ext cx="12246245" cy="6887052"/>
          </a:xfrm>
          <a:prstGeom prst="rect">
            <a:avLst/>
          </a:prstGeom>
        </p:spPr>
      </p:pic>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000000"/>
                </a:solidFill>
                <a:latin typeface="+mj-lt"/>
                <a:cs typeface="Segoe UI" panose="020B0502040204020203" pitchFamily="34" charset="0"/>
              </a:defRPr>
            </a:lvl1pPr>
          </a:lstStyle>
          <a:p>
            <a:r>
              <a:rPr lang="en-US"/>
              <a:t>Presentation Title</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Speaker name</a:t>
            </a:r>
          </a:p>
        </p:txBody>
      </p:sp>
    </p:spTree>
    <p:extLst>
      <p:ext uri="{BB962C8B-B14F-4D97-AF65-F5344CB8AC3E}">
        <p14:creationId xmlns:p14="http://schemas.microsoft.com/office/powerpoint/2010/main" val="352117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hasCustomPrompt="1"/>
          </p:nvPr>
        </p:nvSpPr>
        <p:spPr>
          <a:xfrm>
            <a:off x="586390" y="1434370"/>
            <a:ext cx="11018520" cy="1095685"/>
          </a:xfrm>
        </p:spPr>
        <p:txBody>
          <a:bodyPr wrap="square">
            <a:spAutoFit/>
          </a:bodyPr>
          <a:lstStyle>
            <a:lvl1pPr marL="0" indent="0">
              <a:buNone/>
              <a:defRPr sz="2800" b="0" i="0">
                <a:solidFill>
                  <a:srgbClr val="000000"/>
                </a:solidFill>
                <a:latin typeface="+mn-lt"/>
                <a:cs typeface="Segoe UI" panose="020B0502040204020203" pitchFamily="34" charset="0"/>
              </a:defRPr>
            </a:lvl1pPr>
            <a:lvl2pPr marL="228600" indent="0">
              <a:buNone/>
              <a:defRPr sz="2000">
                <a:solidFill>
                  <a:srgbClr val="000000"/>
                </a:solidFill>
              </a:defRPr>
            </a:lvl2pPr>
            <a:lvl3pPr marL="457200" indent="0">
              <a:buNone/>
              <a:defRPr sz="1600">
                <a:solidFill>
                  <a:srgbClr val="000000"/>
                </a:solidFill>
              </a:defRPr>
            </a:lvl3pPr>
            <a:lvl4pPr marL="685800" indent="0">
              <a:buNone/>
              <a:defRPr sz="1200">
                <a:solidFill>
                  <a:srgbClr val="000000"/>
                </a:solidFill>
              </a:defRPr>
            </a:lvl4pPr>
            <a:lvl5pPr marL="914400" indent="0">
              <a:buNone/>
              <a:defRPr/>
            </a:lvl5pPr>
          </a:lstStyle>
          <a:p>
            <a:pPr lvl="0"/>
            <a:r>
              <a:rPr lang="en-US"/>
              <a:t>Main topic: Segoe UI, size 28pt</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61145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511576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553998"/>
          </a:xfrm>
        </p:spPr>
        <p:txBody>
          <a:bodyPr/>
          <a:lstStyle>
            <a:lvl1pPr>
              <a:defRPr sz="36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2000" b="0">
                <a:solidFill>
                  <a:srgbClr val="000000"/>
                </a:solidFill>
              </a:defRPr>
            </a:lvl2pPr>
            <a:lvl3pPr marL="450850" indent="0">
              <a:buFont typeface="Wingdings" panose="05000000000000000000" pitchFamily="2" charset="2"/>
              <a:buNone/>
              <a:tabLst/>
              <a:defRPr sz="1600" b="0">
                <a:solidFill>
                  <a:srgbClr val="000000"/>
                </a:solidFill>
              </a:defRPr>
            </a:lvl3pPr>
            <a:lvl4pPr marL="652462" indent="0">
              <a:buFont typeface="Wingdings" panose="05000000000000000000" pitchFamily="2" charset="2"/>
              <a:buNone/>
              <a:defRPr sz="1400" b="0">
                <a:solidFill>
                  <a:srgbClr val="000000"/>
                </a:solidFill>
              </a:defRPr>
            </a:lvl4pPr>
            <a:lvl5pPr marL="854075" indent="0">
              <a:buFont typeface="Wingdings" panose="05000000000000000000" pitchFamily="2" charset="2"/>
              <a:buNone/>
              <a:tabLst/>
              <a:defRPr sz="14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831602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553998"/>
          </a:xfrm>
        </p:spPr>
        <p:txBody>
          <a:bodyPr/>
          <a:lstStyle>
            <a:lvl1pPr>
              <a:defRPr sz="36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2663356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94223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96770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9894652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66839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48799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7534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204379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5707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83496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6007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95108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6096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910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AE9E-3806-4B47-A427-FD9286B04E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C53814-03A3-44BF-ABE0-40A74B247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E58010-85C9-4367-AB7B-F2F2BD745F53}"/>
              </a:ext>
            </a:extLst>
          </p:cNvPr>
          <p:cNvSpPr>
            <a:spLocks noGrp="1"/>
          </p:cNvSpPr>
          <p:nvPr>
            <p:ph type="dt" sz="half" idx="10"/>
          </p:nvPr>
        </p:nvSpPr>
        <p:spPr/>
        <p:txBody>
          <a:bodyPr/>
          <a:lstStyle/>
          <a:p>
            <a:fld id="{4509A250-FF31-4206-8172-F9D3106AACB1}" type="datetimeFigureOut">
              <a:rPr lang="en-US" smtClean="0"/>
              <a:t>8/23/2022</a:t>
            </a:fld>
            <a:endParaRPr lang="en-US"/>
          </a:p>
        </p:txBody>
      </p:sp>
      <p:sp>
        <p:nvSpPr>
          <p:cNvPr id="5" name="Footer Placeholder 4">
            <a:extLst>
              <a:ext uri="{FF2B5EF4-FFF2-40B4-BE49-F238E27FC236}">
                <a16:creationId xmlns:a16="http://schemas.microsoft.com/office/drawing/2014/main" id="{5F218734-3AB3-4AE2-BF96-ADB995A9B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2971D-94CF-4C00-8C2D-E0339C0E07E6}"/>
              </a:ext>
            </a:extLst>
          </p:cNvPr>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176262263"/>
      </p:ext>
    </p:extLst>
  </p:cSld>
  <p:clrMapOvr>
    <a:masterClrMapping/>
  </p:clrMapOvr>
  <p:extLst>
    <p:ext uri="{DCECCB84-F9BA-43D5-87BE-67443E8EF086}">
      <p15:sldGuideLst xmlns:p15="http://schemas.microsoft.com/office/powerpoint/2012/main">
        <p15:guide id="1" pos="296" userDrawn="1">
          <p15:clr>
            <a:srgbClr val="CCCCCC"/>
          </p15:clr>
        </p15:guide>
        <p15:guide id="2" pos="7560" userDrawn="1">
          <p15:clr>
            <a:srgbClr val="CCCCCC"/>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814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76477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3540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56052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9673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790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96860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574331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24803985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38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341103614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5049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0787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4159497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553998"/>
          </a:xfrm>
        </p:spPr>
        <p:txBody>
          <a:bodyPr/>
          <a:lstStyle>
            <a:lvl1pPr>
              <a:defRPr sz="3600"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hasCustomPrompt="1"/>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0704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991117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25203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3235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24252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54662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7765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102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0518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38228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39036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5430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24700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44514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24006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10181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74307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706571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08980" y="0"/>
            <a:ext cx="6783020" cy="6856412"/>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210312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grpSp>
        <p:nvGrpSpPr>
          <p:cNvPr id="7" name="Group 6"/>
          <p:cNvGrpSpPr/>
          <p:nvPr userDrawn="1"/>
        </p:nvGrpSpPr>
        <p:grpSpPr>
          <a:xfrm>
            <a:off x="455996" y="440495"/>
            <a:ext cx="914788" cy="196431"/>
            <a:chOff x="465139" y="449264"/>
            <a:chExt cx="933131" cy="200341"/>
          </a:xfrm>
        </p:grpSpPr>
        <p:pic>
          <p:nvPicPr>
            <p:cNvPr id="97" name="Picture 96"/>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cstate="print">
              <a:extLst>
                <a:ext uri="{28A0092B-C50C-407E-A947-70E740481C1C}">
                  <a14:useLocalDpi xmlns:a14="http://schemas.microsoft.com/office/drawing/2010/main" val="0"/>
                </a:ext>
              </a:extLst>
            </a:blip>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36604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1594"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0007" y="1440434"/>
            <a:ext cx="5367528" cy="3474720"/>
          </a:xfrm>
          <a:blipFill>
            <a:blip r:embed="rId2" cstate="print">
              <a:extLst>
                <a:ext uri="{28A0092B-C50C-407E-A947-70E740481C1C}">
                  <a14:useLocalDpi xmlns:a14="http://schemas.microsoft.com/office/drawing/2010/main" val="0"/>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39255" y="5104384"/>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6650" y="1440434"/>
            <a:ext cx="5367528" cy="3474720"/>
          </a:xfrm>
          <a:blipFill>
            <a:blip r:embed="rId3" cstate="print">
              <a:extLst>
                <a:ext uri="{28A0092B-C50C-407E-A947-70E740481C1C}">
                  <a14:useLocalDpi xmlns:a14="http://schemas.microsoft.com/office/drawing/2010/main" val="0"/>
                </a:ext>
              </a:extLst>
            </a:blip>
            <a:stretch>
              <a:fillRect/>
            </a:stretch>
          </a:blipFill>
          <a:ln w="76200">
            <a:noFill/>
          </a:ln>
        </p:spPr>
        <p:txBody>
          <a:bodyPr vert="horz" wrap="square" lIns="0" tIns="0" rIns="0" bIns="1188720" rtlCol="0" anchor="ctr" anchorCtr="0">
            <a:noAutofit/>
          </a:bodyPr>
          <a:lstStyle>
            <a:lvl1pPr marL="0" indent="0" algn="ctr">
              <a:buNone/>
              <a:defRPr lang="en-US" sz="105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8263"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8263" y="1440434"/>
            <a:ext cx="3475037" cy="3474720"/>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64290"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64289" y="1440434"/>
            <a:ext cx="3475037" cy="3474720"/>
          </a:xfrm>
          <a:blipFill>
            <a:blip r:embed="rId3"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40001" y="5104384"/>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40002" y="1440434"/>
            <a:ext cx="3472432" cy="3474720"/>
          </a:xfrm>
          <a:blipFill>
            <a:blip r:embed="rId4" cstate="print">
              <a:extLst>
                <a:ext uri="{28A0092B-C50C-407E-A947-70E740481C1C}">
                  <a14:useLocalDpi xmlns:a14="http://schemas.microsoft.com/office/drawing/2010/main" val="0"/>
                </a:ext>
              </a:extLst>
            </a:blip>
            <a:stretch>
              <a:fillRect/>
            </a:stretch>
          </a:blipFill>
          <a:ln w="76200">
            <a:noFill/>
          </a:ln>
        </p:spPr>
        <p:txBody>
          <a:bodyPr lIns="0" tIns="0" rIns="0" bIns="100584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3701"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3701" y="1440434"/>
            <a:ext cx="2532888" cy="2532888"/>
          </a:xfrm>
          <a:blipFill>
            <a:blip r:embed="rId2"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4996"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4996" y="1440434"/>
            <a:ext cx="2529197" cy="2532888"/>
          </a:xfrm>
          <a:blipFill>
            <a:blip r:embed="rId3"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6292"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9985" y="1440434"/>
            <a:ext cx="2529195" cy="2532888"/>
          </a:xfrm>
          <a:blipFill>
            <a:blip r:embed="rId4"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7588" y="4168722"/>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7588" y="1444779"/>
            <a:ext cx="2529195" cy="2532888"/>
          </a:xfrm>
          <a:blipFill>
            <a:blip r:embed="rId5" cstate="print">
              <a:extLst>
                <a:ext uri="{28A0092B-C50C-407E-A947-70E740481C1C}">
                  <a14:useLocalDpi xmlns:a14="http://schemas.microsoft.com/office/drawing/2010/main" val="0"/>
                </a:ext>
              </a:extLst>
            </a:blip>
            <a:stretch>
              <a:fillRect/>
            </a:stretch>
          </a:blipFill>
          <a:ln w="76200">
            <a:noFill/>
          </a:ln>
        </p:spPr>
        <p:txBody>
          <a:bodyPr lIns="0" tIns="0" rIns="0" bIns="731520" anchor="ctr"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691" cy="6858000"/>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075407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671151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78"/>
            <a:ext cx="12192000" cy="6856644"/>
          </a:xfrm>
          <a:prstGeom prst="rect">
            <a:avLst/>
          </a:prstGeom>
        </p:spPr>
      </p:pic>
      <p:pic>
        <p:nvPicPr>
          <p:cNvPr id="97" name="Picture 96"/>
          <p:cNvPicPr>
            <a:picLocks noChangeAspect="1"/>
          </p:cNvPicPr>
          <p:nvPr userDrawn="1"/>
        </p:nvPicPr>
        <p:blipFill rotWithShape="1">
          <a:blip r:embed="rId3" cstate="print">
            <a:extLst>
              <a:ext uri="{28A0092B-C50C-407E-A947-70E740481C1C}">
                <a14:useLocalDpi xmlns:a14="http://schemas.microsoft.com/office/drawing/2010/main" val="0"/>
              </a:ext>
            </a:extLst>
          </a:blip>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rotWithShape="1">
          <a:blip r:embed="rId4" cstate="print">
            <a:extLst>
              <a:ext uri="{28A0092B-C50C-407E-A947-70E740481C1C}">
                <a14:useLocalDpi xmlns:a14="http://schemas.microsoft.com/office/drawing/2010/main" val="0"/>
              </a:ext>
            </a:extLst>
          </a:blip>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438412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sp>
        <p:nvSpPr>
          <p:cNvPr id="4" name="Text Placeholder 3"/>
          <p:cNvSpPr>
            <a:spLocks noGrp="1"/>
          </p:cNvSpPr>
          <p:nvPr>
            <p:ph type="body" sz="quarter" idx="10"/>
          </p:nvPr>
        </p:nvSpPr>
        <p:spPr>
          <a:xfrm>
            <a:off x="586390" y="1434370"/>
            <a:ext cx="11018520" cy="1785104"/>
          </a:xfrm>
        </p:spPr>
        <p:txBody>
          <a:bodyPr wrap="square">
            <a:spAutoFit/>
          </a:bodyPr>
          <a:lstStyle>
            <a:lvl1pPr marL="0" indent="0">
              <a:buNone/>
              <a:defRPr sz="2000"/>
            </a:lvl1pPr>
            <a:lvl2pPr marL="228600" indent="0">
              <a:buNone/>
              <a:defRPr sz="2000"/>
            </a:lvl2pPr>
            <a:lvl3pPr marL="457200" indent="0">
              <a:buNone/>
              <a:defRPr sz="2000"/>
            </a:lvl3pPr>
            <a:lvl4pPr marL="685800" indent="0">
              <a:buNone/>
              <a:defRPr sz="2000"/>
            </a:lvl4pPr>
            <a:lvl5pPr marL="91440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561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941491437"/>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5790003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07315932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56762555"/>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93138508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74761536"/>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85594513"/>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825324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in front of a window&#10;&#10;Description generated with very high confidence">
            <a:extLst>
              <a:ext uri="{FF2B5EF4-FFF2-40B4-BE49-F238E27FC236}">
                <a16:creationId xmlns:a16="http://schemas.microsoft.com/office/drawing/2014/main" id="{426418DE-DD24-4E9E-9F19-5FD5CB692B8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7451" cy="6858001"/>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8822561"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997324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ver Page - Light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872EFE-4229-4F5E-9AF0-6EC15C7DFC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54AA126A-3BCE-49BC-812B-698BC0BE4402}"/>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135246559"/>
      </p:ext>
    </p:extLst>
  </p:cSld>
  <p:clrMapOvr>
    <a:masterClrMapping/>
  </p:clrMapOvr>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ver Page - Light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4BB98E-CFC9-44F8-ACE5-FA0FA4317E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BCF32650-D5AC-41B7-956C-F4D688A49D1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82472977"/>
      </p:ext>
    </p:extLst>
  </p:cSld>
  <p:clrMapOvr>
    <a:masterClrMapping/>
  </p:clrMapOvr>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ver Page - Ligh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8C24AB-3817-4069-A03E-001AC12ED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BCE4E31-E78C-4DA4-B3C7-10EADF857D56}"/>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736120506"/>
      </p:ext>
    </p:extLst>
  </p:cSld>
  <p:clrMapOvr>
    <a:masterClrMapping/>
  </p:clrMapOvr>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ver Page - Light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4589A6-874B-4E99-8730-0B1A46AE0C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7359FF06-FEEB-4301-950E-4D6DFA242E55}"/>
              </a:ext>
            </a:extLst>
          </p:cNvPr>
          <p:cNvSpPr>
            <a:spLocks noGrp="1"/>
          </p:cNvSpPr>
          <p:nvPr>
            <p:ph type="subTitle" idx="1" hasCustomPrompt="1"/>
          </p:nvPr>
        </p:nvSpPr>
        <p:spPr>
          <a:xfrm>
            <a:off x="690788" y="2650399"/>
            <a:ext cx="7806146" cy="2062277"/>
          </a:xfrm>
        </p:spPr>
        <p:txBody>
          <a:bodyPr>
            <a:normAutofit/>
          </a:bodyPr>
          <a:lstStyle>
            <a:lvl1pPr marL="0" indent="0" algn="l">
              <a:buNone/>
              <a:defRPr sz="32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subtitle</a:t>
            </a:r>
          </a:p>
          <a:p>
            <a:endParaRPr lang="en-GB"/>
          </a:p>
        </p:txBody>
      </p:sp>
      <p:sp>
        <p:nvSpPr>
          <p:cNvPr id="7" name="Title 6">
            <a:extLst>
              <a:ext uri="{FF2B5EF4-FFF2-40B4-BE49-F238E27FC236}">
                <a16:creationId xmlns:a16="http://schemas.microsoft.com/office/drawing/2014/main" id="{07648859-3581-416F-B348-AC664EEBF11F}"/>
              </a:ext>
            </a:extLst>
          </p:cNvPr>
          <p:cNvSpPr>
            <a:spLocks noGrp="1"/>
          </p:cNvSpPr>
          <p:nvPr>
            <p:ph type="title" hasCustomPrompt="1"/>
          </p:nvPr>
        </p:nvSpPr>
        <p:spPr>
          <a:xfrm>
            <a:off x="690788" y="949832"/>
            <a:ext cx="7806146" cy="1325563"/>
          </a:xfrm>
        </p:spPr>
        <p:txBody>
          <a:bodyPr/>
          <a:lstStyle>
            <a:lvl1pPr>
              <a:defRPr sz="5500"/>
            </a:lvl1pPr>
          </a:lstStyle>
          <a:p>
            <a:r>
              <a:rPr lang="en-US"/>
              <a:t>PRESENTATION</a:t>
            </a:r>
            <a:br>
              <a:rPr lang="en-US"/>
            </a:br>
            <a:r>
              <a:rPr lang="en-US"/>
              <a:t>TITLE</a:t>
            </a:r>
            <a:endParaRPr lang="en-GB"/>
          </a:p>
        </p:txBody>
      </p:sp>
      <p:pic>
        <p:nvPicPr>
          <p:cNvPr id="8" name="Graphic 7">
            <a:extLst>
              <a:ext uri="{FF2B5EF4-FFF2-40B4-BE49-F238E27FC236}">
                <a16:creationId xmlns:a16="http://schemas.microsoft.com/office/drawing/2014/main" id="{D9133E41-034A-4128-BFAF-75213A4E1D5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sp>
        <p:nvSpPr>
          <p:cNvPr id="11" name="Text Placeholder 10">
            <a:extLst>
              <a:ext uri="{FF2B5EF4-FFF2-40B4-BE49-F238E27FC236}">
                <a16:creationId xmlns:a16="http://schemas.microsoft.com/office/drawing/2014/main" id="{0F85518E-FCA1-4BA9-A160-B8A9CE60E900}"/>
              </a:ext>
            </a:extLst>
          </p:cNvPr>
          <p:cNvSpPr>
            <a:spLocks noGrp="1"/>
          </p:cNvSpPr>
          <p:nvPr>
            <p:ph type="body" sz="quarter" idx="10" hasCustomPrompt="1"/>
          </p:nvPr>
        </p:nvSpPr>
        <p:spPr>
          <a:xfrm>
            <a:off x="5577425" y="5617199"/>
            <a:ext cx="4687812" cy="303174"/>
          </a:xfrm>
        </p:spPr>
        <p:txBody>
          <a:bodyPr>
            <a:normAutofit/>
          </a:bodyPr>
          <a:lstStyle>
            <a:lvl1pPr marL="0" indent="0" algn="r">
              <a:buNone/>
              <a:defRPr sz="1800"/>
            </a:lvl1pPr>
          </a:lstStyle>
          <a:p>
            <a:pPr lvl="0"/>
            <a:r>
              <a:rPr lang="en-GB"/>
              <a:t>Date</a:t>
            </a:r>
          </a:p>
        </p:txBody>
      </p:sp>
      <p:pic>
        <p:nvPicPr>
          <p:cNvPr id="10" name="Graphic 9">
            <a:extLst>
              <a:ext uri="{FF2B5EF4-FFF2-40B4-BE49-F238E27FC236}">
                <a16:creationId xmlns:a16="http://schemas.microsoft.com/office/drawing/2014/main" id="{86CB9A40-19AB-4CF7-B10A-397B391B0B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2" name="Slide Number Placeholder 1">
            <a:extLst>
              <a:ext uri="{FF2B5EF4-FFF2-40B4-BE49-F238E27FC236}">
                <a16:creationId xmlns:a16="http://schemas.microsoft.com/office/drawing/2014/main" id="{2D169137-56C5-4570-9CD3-EB97FCE6F267}"/>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484252576"/>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8593409F-2E46-4A3D-AC5A-7B57D69696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35BCE83-C3BB-46CE-9742-3BAC948C05ED}"/>
              </a:ext>
            </a:extLst>
          </p:cNvPr>
          <p:cNvSpPr>
            <a:spLocks noGrp="1"/>
          </p:cNvSpPr>
          <p:nvPr>
            <p:ph type="title" hasCustomPrompt="1"/>
          </p:nvPr>
        </p:nvSpPr>
        <p:spPr>
          <a:xfrm>
            <a:off x="675248" y="3046825"/>
            <a:ext cx="11200545" cy="876885"/>
          </a:xfrm>
        </p:spPr>
        <p:txBody>
          <a:bodyPr anchor="ctr"/>
          <a:lstStyle>
            <a:lvl1pPr>
              <a:defRPr sz="5500"/>
            </a:lvl1pPr>
          </a:lstStyle>
          <a:p>
            <a:r>
              <a:rPr lang="en-US"/>
              <a:t>CHAPTER</a:t>
            </a:r>
            <a:endParaRPr lang="en-GB"/>
          </a:p>
        </p:txBody>
      </p:sp>
      <p:pic>
        <p:nvPicPr>
          <p:cNvPr id="5" name="Graphic 4">
            <a:extLst>
              <a:ext uri="{FF2B5EF4-FFF2-40B4-BE49-F238E27FC236}">
                <a16:creationId xmlns:a16="http://schemas.microsoft.com/office/drawing/2014/main" id="{AE6F9215-0440-45E8-9CDF-67B8BDF035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148F733F-7E76-4FA4-BB17-8545860966FD}"/>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814792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CE1BEFFC-E86F-4A8D-94B9-7D2F6D51F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87CB96C4-25D7-48BA-9564-B7743BB38901}"/>
              </a:ext>
            </a:extLst>
          </p:cNvPr>
          <p:cNvSpPr>
            <a:spLocks noGrp="1"/>
          </p:cNvSpPr>
          <p:nvPr>
            <p:ph type="body" sz="quarter" idx="10" hasCustomPrompt="1"/>
          </p:nvPr>
        </p:nvSpPr>
        <p:spPr>
          <a:xfrm>
            <a:off x="1687512" y="1865848"/>
            <a:ext cx="9791700" cy="2153183"/>
          </a:xfrm>
        </p:spPr>
        <p:txBody>
          <a:bodyPr/>
          <a:lstStyle>
            <a:lvl1pPr marL="0" indent="0">
              <a:lnSpc>
                <a:spcPct val="120000"/>
              </a:lnSpc>
              <a:buNone/>
              <a:defRPr lang="en-GB" b="0" i="0" smtClean="0">
                <a:effectLst/>
                <a:latin typeface="+mn-lt"/>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a:t>
            </a:r>
            <a:r>
              <a:rPr lang="en-GB" err="1"/>
              <a:t>nisit</a:t>
            </a:r>
            <a:r>
              <a:rPr lang="en-GB"/>
              <a:t> </a:t>
            </a:r>
            <a:r>
              <a:rPr lang="en-GB" err="1"/>
              <a:t>ut</a:t>
            </a:r>
            <a:r>
              <a:rPr lang="en-GB"/>
              <a:t> </a:t>
            </a:r>
            <a:r>
              <a:rPr lang="en-GB" err="1"/>
              <a:t>aliquip</a:t>
            </a:r>
            <a:r>
              <a:rPr lang="en-GB"/>
              <a:t>.</a:t>
            </a:r>
          </a:p>
        </p:txBody>
      </p:sp>
      <p:pic>
        <p:nvPicPr>
          <p:cNvPr id="6" name="Graphic 5">
            <a:extLst>
              <a:ext uri="{FF2B5EF4-FFF2-40B4-BE49-F238E27FC236}">
                <a16:creationId xmlns:a16="http://schemas.microsoft.com/office/drawing/2014/main" id="{E52BE331-BB1C-46D4-AF32-564B02380DC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93995" y="4348010"/>
            <a:ext cx="827551" cy="739928"/>
          </a:xfrm>
          <a:prstGeom prst="rect">
            <a:avLst/>
          </a:prstGeom>
        </p:spPr>
      </p:pic>
      <p:cxnSp>
        <p:nvCxnSpPr>
          <p:cNvPr id="7" name="Straight Connector 6">
            <a:extLst>
              <a:ext uri="{FF2B5EF4-FFF2-40B4-BE49-F238E27FC236}">
                <a16:creationId xmlns:a16="http://schemas.microsoft.com/office/drawing/2014/main" id="{F42278C6-74C4-4B7C-9B21-E4075FCDDDF3}"/>
              </a:ext>
            </a:extLst>
          </p:cNvPr>
          <p:cNvCxnSpPr>
            <a:cxnSpLocks/>
          </p:cNvCxnSpPr>
          <p:nvPr userDrawn="1"/>
        </p:nvCxnSpPr>
        <p:spPr>
          <a:xfrm rot="5400000">
            <a:off x="-405067" y="3345704"/>
            <a:ext cx="3563816" cy="0"/>
          </a:xfrm>
          <a:prstGeom prst="line">
            <a:avLst/>
          </a:prstGeom>
          <a:ln w="28575">
            <a:solidFill>
              <a:schemeClr val="tx2"/>
            </a:solidFill>
          </a:ln>
        </p:spPr>
        <p:style>
          <a:lnRef idx="1">
            <a:schemeClr val="accent2"/>
          </a:lnRef>
          <a:fillRef idx="0">
            <a:schemeClr val="accent2"/>
          </a:fillRef>
          <a:effectRef idx="0">
            <a:schemeClr val="accent2"/>
          </a:effectRef>
          <a:fontRef idx="minor">
            <a:schemeClr val="tx1"/>
          </a:fontRef>
        </p:style>
      </p:cxnSp>
      <p:sp>
        <p:nvSpPr>
          <p:cNvPr id="4" name="Text Placeholder 3">
            <a:extLst>
              <a:ext uri="{FF2B5EF4-FFF2-40B4-BE49-F238E27FC236}">
                <a16:creationId xmlns:a16="http://schemas.microsoft.com/office/drawing/2014/main" id="{77FC6A6C-8FA0-4BC9-8F9F-3416A51A061A}"/>
              </a:ext>
            </a:extLst>
          </p:cNvPr>
          <p:cNvSpPr>
            <a:spLocks noGrp="1"/>
          </p:cNvSpPr>
          <p:nvPr>
            <p:ph type="body" sz="quarter" idx="11" hasCustomPrompt="1"/>
          </p:nvPr>
        </p:nvSpPr>
        <p:spPr>
          <a:xfrm>
            <a:off x="1687512" y="4657632"/>
            <a:ext cx="8410295" cy="349156"/>
          </a:xfrm>
        </p:spPr>
        <p:txBody>
          <a:bodyPr>
            <a:normAutofit/>
          </a:bodyPr>
          <a:lstStyle>
            <a:lvl1pPr marL="0" indent="0" algn="r">
              <a:buNone/>
              <a:defRPr sz="2000"/>
            </a:lvl1pPr>
          </a:lstStyle>
          <a:p>
            <a:pPr lvl="0"/>
            <a:r>
              <a:rPr lang="en-GB"/>
              <a:t>Name, Title</a:t>
            </a:r>
          </a:p>
        </p:txBody>
      </p:sp>
      <p:sp>
        <p:nvSpPr>
          <p:cNvPr id="9" name="Text Placeholder 8">
            <a:extLst>
              <a:ext uri="{FF2B5EF4-FFF2-40B4-BE49-F238E27FC236}">
                <a16:creationId xmlns:a16="http://schemas.microsoft.com/office/drawing/2014/main" id="{FA220EAB-8956-43E3-80B9-E364F470A0C4}"/>
              </a:ext>
            </a:extLst>
          </p:cNvPr>
          <p:cNvSpPr>
            <a:spLocks noGrp="1"/>
          </p:cNvSpPr>
          <p:nvPr>
            <p:ph type="body" sz="quarter" idx="12" hasCustomPrompt="1"/>
          </p:nvPr>
        </p:nvSpPr>
        <p:spPr>
          <a:xfrm>
            <a:off x="1687512" y="1491871"/>
            <a:ext cx="656758" cy="583453"/>
          </a:xfrm>
        </p:spPr>
        <p:txBody>
          <a:bodyPr>
            <a:noAutofit/>
          </a:bodyPr>
          <a:lstStyle>
            <a:lvl1pPr marL="0" indent="0">
              <a:buNone/>
              <a:defRPr sz="5400">
                <a:latin typeface="+mj-lt"/>
              </a:defRPr>
            </a:lvl1pPr>
          </a:lstStyle>
          <a:p>
            <a:pPr lvl="0"/>
            <a:r>
              <a:rPr lang="en-GB"/>
              <a:t>“</a:t>
            </a:r>
          </a:p>
        </p:txBody>
      </p:sp>
      <p:sp>
        <p:nvSpPr>
          <p:cNvPr id="10" name="Text Placeholder 8">
            <a:extLst>
              <a:ext uri="{FF2B5EF4-FFF2-40B4-BE49-F238E27FC236}">
                <a16:creationId xmlns:a16="http://schemas.microsoft.com/office/drawing/2014/main" id="{CC4511D6-13CA-430D-98C0-A7C03678788B}"/>
              </a:ext>
            </a:extLst>
          </p:cNvPr>
          <p:cNvSpPr>
            <a:spLocks noGrp="1"/>
          </p:cNvSpPr>
          <p:nvPr>
            <p:ph type="body" sz="quarter" idx="13" hasCustomPrompt="1"/>
          </p:nvPr>
        </p:nvSpPr>
        <p:spPr>
          <a:xfrm>
            <a:off x="6604656" y="3804024"/>
            <a:ext cx="585042" cy="583453"/>
          </a:xfrm>
        </p:spPr>
        <p:txBody>
          <a:bodyPr>
            <a:noAutofit/>
          </a:bodyPr>
          <a:lstStyle>
            <a:lvl1pPr marL="0" indent="0">
              <a:buNone/>
              <a:defRPr sz="5400">
                <a:latin typeface="+mj-lt"/>
              </a:defRPr>
            </a:lvl1pPr>
          </a:lstStyle>
          <a:p>
            <a:pPr lvl="0"/>
            <a:r>
              <a:rPr lang="en-GB"/>
              <a:t>”</a:t>
            </a:r>
          </a:p>
        </p:txBody>
      </p:sp>
      <p:pic>
        <p:nvPicPr>
          <p:cNvPr id="11" name="Graphic 10">
            <a:extLst>
              <a:ext uri="{FF2B5EF4-FFF2-40B4-BE49-F238E27FC236}">
                <a16:creationId xmlns:a16="http://schemas.microsoft.com/office/drawing/2014/main" id="{365AFF5B-6E5B-4922-8117-68802D2AB10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2400" y="482400"/>
            <a:ext cx="2286000" cy="445062"/>
          </a:xfrm>
          <a:prstGeom prst="rect">
            <a:avLst/>
          </a:prstGeom>
        </p:spPr>
      </p:pic>
      <p:sp>
        <p:nvSpPr>
          <p:cNvPr id="2" name="Slide Number Placeholder 1">
            <a:extLst>
              <a:ext uri="{FF2B5EF4-FFF2-40B4-BE49-F238E27FC236}">
                <a16:creationId xmlns:a16="http://schemas.microsoft.com/office/drawing/2014/main" id="{A0CC9BA5-207C-4378-A2B1-AB2F85992266}"/>
              </a:ext>
            </a:extLst>
          </p:cNvPr>
          <p:cNvSpPr>
            <a:spLocks noGrp="1"/>
          </p:cNvSpPr>
          <p:nvPr>
            <p:ph type="sldNum" sz="quarter" idx="14"/>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4900566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75+</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DFB4426A-9385-4CB1-9390-4066F239639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C3190374-F822-49A5-9432-2305E5F4C35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81386530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FE056-47FB-464D-825F-930B4BDF4C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96%</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7B62577D-B09F-4E25-A0A3-1259C021694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0D420366-6064-4652-A51E-0D61509B8815}"/>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12614496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FD2C1-4D42-4D05-BE4C-92EB0967FF2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3490755" y="3211144"/>
            <a:ext cx="5210489" cy="1593937"/>
          </a:xfrm>
        </p:spPr>
        <p:txBody>
          <a:bodyPr/>
          <a:lstStyle>
            <a:lvl1pPr algn="ctr">
              <a:defRPr sz="12000"/>
            </a:lvl1pPr>
          </a:lstStyle>
          <a:p>
            <a:r>
              <a:rPr lang="en-US"/>
              <a:t>#1</a:t>
            </a:r>
            <a:endParaRPr lang="en-GB"/>
          </a:p>
        </p:txBody>
      </p:sp>
      <p:sp>
        <p:nvSpPr>
          <p:cNvPr id="6" name="Text Placeholder 5">
            <a:extLst>
              <a:ext uri="{FF2B5EF4-FFF2-40B4-BE49-F238E27FC236}">
                <a16:creationId xmlns:a16="http://schemas.microsoft.com/office/drawing/2014/main" id="{E3CD353B-B6EB-442C-BFDD-AFE8AD388C2E}"/>
              </a:ext>
            </a:extLst>
          </p:cNvPr>
          <p:cNvSpPr>
            <a:spLocks noGrp="1"/>
          </p:cNvSpPr>
          <p:nvPr>
            <p:ph type="body" sz="quarter" idx="10" hasCustomPrompt="1"/>
          </p:nvPr>
        </p:nvSpPr>
        <p:spPr>
          <a:xfrm>
            <a:off x="2912245" y="4810453"/>
            <a:ext cx="6367508" cy="1593937"/>
          </a:xfrm>
        </p:spPr>
        <p:txBody>
          <a:bodyPr>
            <a:normAutofit/>
          </a:bodyPr>
          <a:lstStyle>
            <a:lvl1pPr marL="0" indent="0" algn="ctr">
              <a:lnSpc>
                <a:spcPct val="110000"/>
              </a:lnSpc>
              <a:buNone/>
              <a:defRPr sz="2400"/>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endParaRPr lang="en-GB"/>
          </a:p>
        </p:txBody>
      </p:sp>
      <p:pic>
        <p:nvPicPr>
          <p:cNvPr id="5" name="Graphic 4">
            <a:extLst>
              <a:ext uri="{FF2B5EF4-FFF2-40B4-BE49-F238E27FC236}">
                <a16:creationId xmlns:a16="http://schemas.microsoft.com/office/drawing/2014/main" id="{64002138-8E3E-4935-90D3-63A0BAD5FE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62400" y="482400"/>
            <a:ext cx="2286000" cy="445062"/>
          </a:xfrm>
          <a:prstGeom prst="rect">
            <a:avLst/>
          </a:prstGeom>
        </p:spPr>
      </p:pic>
      <p:sp>
        <p:nvSpPr>
          <p:cNvPr id="3" name="Slide Number Placeholder 2">
            <a:extLst>
              <a:ext uri="{FF2B5EF4-FFF2-40B4-BE49-F238E27FC236}">
                <a16:creationId xmlns:a16="http://schemas.microsoft.com/office/drawing/2014/main" id="{235C32B8-E14E-4AF3-9C52-D1135E6B3433}"/>
              </a:ext>
            </a:extLst>
          </p:cNvPr>
          <p:cNvSpPr>
            <a:spLocks noGrp="1"/>
          </p:cNvSpPr>
          <p:nvPr>
            <p:ph type="sldNum" sz="quarter" idx="11"/>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38074567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53F19730-F9A6-4FF0-903A-075B74510B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C1F8A5A-E802-4773-B3BA-427D7EA31263}"/>
              </a:ext>
            </a:extLst>
          </p:cNvPr>
          <p:cNvSpPr>
            <a:spLocks noGrp="1"/>
          </p:cNvSpPr>
          <p:nvPr>
            <p:ph type="title" hasCustomPrompt="1"/>
          </p:nvPr>
        </p:nvSpPr>
        <p:spPr>
          <a:xfrm>
            <a:off x="699247" y="1651286"/>
            <a:ext cx="10793506" cy="1593937"/>
          </a:xfrm>
        </p:spPr>
        <p:txBody>
          <a:bodyPr/>
          <a:lstStyle>
            <a:lvl1pPr algn="ctr">
              <a:defRPr sz="7200"/>
            </a:lvl1pPr>
          </a:lstStyle>
          <a:p>
            <a:r>
              <a:rPr lang="en-US"/>
              <a:t>THANK YOU</a:t>
            </a:r>
            <a:endParaRPr lang="en-GB"/>
          </a:p>
        </p:txBody>
      </p:sp>
      <p:pic>
        <p:nvPicPr>
          <p:cNvPr id="7" name="Graphic 6">
            <a:extLst>
              <a:ext uri="{FF2B5EF4-FFF2-40B4-BE49-F238E27FC236}">
                <a16:creationId xmlns:a16="http://schemas.microsoft.com/office/drawing/2014/main" id="{9D5ED953-ACD5-4D19-8F67-DB54197BC63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19026" y="5309506"/>
            <a:ext cx="827551" cy="739928"/>
          </a:xfrm>
          <a:prstGeom prst="rect">
            <a:avLst/>
          </a:prstGeom>
        </p:spPr>
      </p:pic>
      <p:pic>
        <p:nvPicPr>
          <p:cNvPr id="6" name="Graphic 5">
            <a:extLst>
              <a:ext uri="{FF2B5EF4-FFF2-40B4-BE49-F238E27FC236}">
                <a16:creationId xmlns:a16="http://schemas.microsoft.com/office/drawing/2014/main" id="{443E87D6-55DC-4130-83ED-AF46428DA24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4400" y="5317200"/>
            <a:ext cx="3853244" cy="750189"/>
          </a:xfrm>
          <a:prstGeom prst="rect">
            <a:avLst/>
          </a:prstGeom>
        </p:spPr>
      </p:pic>
      <p:sp>
        <p:nvSpPr>
          <p:cNvPr id="3" name="Slide Number Placeholder 2">
            <a:extLst>
              <a:ext uri="{FF2B5EF4-FFF2-40B4-BE49-F238E27FC236}">
                <a16:creationId xmlns:a16="http://schemas.microsoft.com/office/drawing/2014/main" id="{6EA4EB0A-0585-4A9B-8CA1-BDD0A8C82773}"/>
              </a:ext>
            </a:extLst>
          </p:cNvPr>
          <p:cNvSpPr>
            <a:spLocks noGrp="1"/>
          </p:cNvSpPr>
          <p:nvPr>
            <p:ph type="sldNum" sz="quarter" idx="10"/>
          </p:nvPr>
        </p:nvSpPr>
        <p:spPr/>
        <p:txBody>
          <a:bodyPr/>
          <a:lstStyle/>
          <a:p>
            <a:fld id="{5D731F12-A32F-42BD-97DF-C5C96A70E88C}" type="slidenum">
              <a:rPr lang="en-GB" smtClean="0"/>
              <a:t>‹#›</a:t>
            </a:fld>
            <a:endParaRPr lang="en-GB"/>
          </a:p>
        </p:txBody>
      </p:sp>
    </p:spTree>
    <p:extLst>
      <p:ext uri="{BB962C8B-B14F-4D97-AF65-F5344CB8AC3E}">
        <p14:creationId xmlns:p14="http://schemas.microsoft.com/office/powerpoint/2010/main" val="2451396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at a desk in front of a window&#10;&#10;Description generated with very high confidence">
            <a:extLst>
              <a:ext uri="{FF2B5EF4-FFF2-40B4-BE49-F238E27FC236}">
                <a16:creationId xmlns:a16="http://schemas.microsoft.com/office/drawing/2014/main" id="{5B78547E-176E-4A03-B82C-E2C3269CBD4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4427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40986544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2746756952"/>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962126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95702164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2762169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50763209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42468766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7050062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57868419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Exclaimer Big Header Blue One Line -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27046" y="541678"/>
            <a:ext cx="9169200" cy="511200"/>
          </a:xfrm>
        </p:spPr>
        <p:txBody>
          <a:bodyPr anchor="ctr">
            <a:normAutofit/>
          </a:bodyPr>
          <a:lstStyle>
            <a:lvl1pPr marL="0" indent="0">
              <a:lnSpc>
                <a:spcPts val="2500"/>
              </a:lnSpc>
              <a:buNone/>
              <a:defRPr sz="3200">
                <a:solidFill>
                  <a:srgbClr val="576476"/>
                </a:solidFill>
                <a:latin typeface="+mj-lt"/>
              </a:defRPr>
            </a:lvl1pPr>
          </a:lstStyle>
          <a:p>
            <a:pPr lvl="0"/>
            <a:r>
              <a:rPr lang="en-GB"/>
              <a:t>PRESENTATION TITLE</a:t>
            </a:r>
          </a:p>
        </p:txBody>
      </p:sp>
      <p:sp>
        <p:nvSpPr>
          <p:cNvPr id="2" name="Slide Number Placeholder 1">
            <a:extLst>
              <a:ext uri="{FF2B5EF4-FFF2-40B4-BE49-F238E27FC236}">
                <a16:creationId xmlns:a16="http://schemas.microsoft.com/office/drawing/2014/main" id="{01241247-63FF-4C7D-8207-CA3C456245F8}"/>
              </a:ext>
            </a:extLst>
          </p:cNvPr>
          <p:cNvSpPr>
            <a:spLocks noGrp="1"/>
          </p:cNvSpPr>
          <p:nvPr>
            <p:ph type="sldNum" sz="quarter" idx="11"/>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029614494"/>
      </p:ext>
    </p:extLst>
  </p:cSld>
  <p:clrMapOvr>
    <a:masterClrMapping/>
  </p:clrMapOvr>
  <p:extLst>
    <p:ext uri="{DCECCB84-F9BA-43D5-87BE-67443E8EF086}">
      <p15:sldGuideLst xmlns:p15="http://schemas.microsoft.com/office/powerpoint/2012/main">
        <p15:guide id="1" orient="horz" pos="300">
          <p15:clr>
            <a:srgbClr val="FBAE40"/>
          </p15:clr>
        </p15:guide>
        <p15:guide id="2" orient="horz" pos="59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sitting at a table using a computer&#10;&#10;Description generated with very high confidence">
            <a:extLst>
              <a:ext uri="{FF2B5EF4-FFF2-40B4-BE49-F238E27FC236}">
                <a16:creationId xmlns:a16="http://schemas.microsoft.com/office/drawing/2014/main" id="{BEE55610-7617-4CB1-97E6-CEB0F125187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0"/>
            <a:ext cx="12192000"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60375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Exclaimer Big Header Blue- Blank">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6D2ED31-0203-4203-A9A0-3AD68866C122}"/>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8" name="Text Placeholder 7">
            <a:extLst>
              <a:ext uri="{FF2B5EF4-FFF2-40B4-BE49-F238E27FC236}">
                <a16:creationId xmlns:a16="http://schemas.microsoft.com/office/drawing/2014/main" id="{E1DB38FB-A404-411F-9645-CB6E9E334528}"/>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D19E7D48-7257-42AD-AABF-D75C4DBFAB55}"/>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5140316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9979ED-F518-4F75-800C-07D491B6E4E2}"/>
              </a:ext>
            </a:extLst>
          </p:cNvPr>
          <p:cNvSpPr>
            <a:spLocks noGrp="1"/>
          </p:cNvSpPr>
          <p:nvPr>
            <p:ph idx="1"/>
          </p:nvPr>
        </p:nvSpPr>
        <p:spPr>
          <a:xfrm>
            <a:off x="235570" y="1610451"/>
            <a:ext cx="11621467" cy="4985792"/>
          </a:xfrm>
        </p:spPr>
        <p:txBody>
          <a:bodyPr/>
          <a:lstStyle>
            <a:lvl1pPr>
              <a:defRPr sz="1800"/>
            </a:lvl1pPr>
            <a:lvl2pPr>
              <a:defRPr sz="1600"/>
            </a:lvl2pPr>
            <a:lvl3pPr>
              <a:defRPr sz="1400"/>
            </a:lvl3pPr>
            <a:lvl4pPr>
              <a:defRPr sz="13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5">
            <a:extLst>
              <a:ext uri="{FF2B5EF4-FFF2-40B4-BE49-F238E27FC236}">
                <a16:creationId xmlns:a16="http://schemas.microsoft.com/office/drawing/2014/main" id="{ED546E5C-D8FA-4553-B27B-F1FEFE25F536}"/>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6" name="Text Placeholder 7">
            <a:extLst>
              <a:ext uri="{FF2B5EF4-FFF2-40B4-BE49-F238E27FC236}">
                <a16:creationId xmlns:a16="http://schemas.microsoft.com/office/drawing/2014/main" id="{5223F72D-DAC2-472B-8E8B-9486629652C4}"/>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69FE947A-5EE8-4411-97A0-B0051A421ECC}"/>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197968312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Exclaimer Big Header Blue - Two Content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48D899-7B47-42A6-A543-6743D3A411D0}"/>
              </a:ext>
            </a:extLst>
          </p:cNvPr>
          <p:cNvSpPr>
            <a:spLocks noGrp="1"/>
          </p:cNvSpPr>
          <p:nvPr>
            <p:ph sz="half" idx="1"/>
          </p:nvPr>
        </p:nvSpPr>
        <p:spPr>
          <a:xfrm>
            <a:off x="233999" y="1609199"/>
            <a:ext cx="5536345" cy="49870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09D6E95-5383-462F-89CF-337AFA3C1270}"/>
              </a:ext>
            </a:extLst>
          </p:cNvPr>
          <p:cNvSpPr>
            <a:spLocks noGrp="1"/>
          </p:cNvSpPr>
          <p:nvPr>
            <p:ph sz="half" idx="2"/>
          </p:nvPr>
        </p:nvSpPr>
        <p:spPr>
          <a:xfrm>
            <a:off x="6421658" y="1609200"/>
            <a:ext cx="5435380" cy="49870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5">
            <a:extLst>
              <a:ext uri="{FF2B5EF4-FFF2-40B4-BE49-F238E27FC236}">
                <a16:creationId xmlns:a16="http://schemas.microsoft.com/office/drawing/2014/main" id="{7619464C-7C5E-4D1B-BB3A-5F96D2384FC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7" name="Text Placeholder 7">
            <a:extLst>
              <a:ext uri="{FF2B5EF4-FFF2-40B4-BE49-F238E27FC236}">
                <a16:creationId xmlns:a16="http://schemas.microsoft.com/office/drawing/2014/main" id="{75DA16AC-4666-4473-9E14-B24B487E006E}"/>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C832D1E5-4277-497F-898E-9E8B528842D8}"/>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70810507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wo">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6267651" y="1681163"/>
            <a:ext cx="5589386"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1159102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522216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6312310" y="1720328"/>
            <a:ext cx="5496600" cy="394336"/>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6421202" y="2422552"/>
            <a:ext cx="5222158"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5589386"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5658341"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5496811" cy="399600"/>
          </a:xfrm>
        </p:spPr>
        <p:txBody>
          <a:bodyPr anchor="b">
            <a:normAutofit/>
          </a:bodyPr>
          <a:lstStyle>
            <a:lvl1pPr marL="0" indent="0" algn="ctr">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4" name="Text Placeholder 5">
            <a:extLst>
              <a:ext uri="{FF2B5EF4-FFF2-40B4-BE49-F238E27FC236}">
                <a16:creationId xmlns:a16="http://schemas.microsoft.com/office/drawing/2014/main" id="{98EB201C-AE11-4653-B44E-0B09B7A506A1}"/>
              </a:ext>
            </a:extLst>
          </p:cNvPr>
          <p:cNvSpPr>
            <a:spLocks noGrp="1"/>
          </p:cNvSpPr>
          <p:nvPr userDrawn="1">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7" name="Text Placeholder 7">
            <a:extLst>
              <a:ext uri="{FF2B5EF4-FFF2-40B4-BE49-F238E27FC236}">
                <a16:creationId xmlns:a16="http://schemas.microsoft.com/office/drawing/2014/main" id="{940106B2-6D6A-4259-8BA0-0125B364EC05}"/>
              </a:ext>
            </a:extLst>
          </p:cNvPr>
          <p:cNvSpPr>
            <a:spLocks noGrp="1"/>
          </p:cNvSpPr>
          <p:nvPr userDrawn="1">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1B70981C-E501-41D9-8AA7-B0E15727193A}"/>
              </a:ext>
            </a:extLst>
          </p:cNvPr>
          <p:cNvSpPr>
            <a:spLocks noGrp="1"/>
          </p:cNvSpPr>
          <p:nvPr>
            <p:ph type="sldNum" sz="quarter" idx="12"/>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81738505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1">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D73E587B-BC04-42DC-A4EF-2CC475C6A5C8}"/>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D2C2960A-AA3B-4F46-8F55-34486B85F732}"/>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960DAAB6-4D69-423C-909B-54F0721297C8}"/>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4231361834"/>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Exclaimer Big Header Blue - Comparison Three 2">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C47AC54B-A6A6-4748-97E6-3F3AC7FCE2CC}"/>
              </a:ext>
            </a:extLst>
          </p:cNvPr>
          <p:cNvSpPr/>
          <p:nvPr/>
        </p:nvSpPr>
        <p:spPr>
          <a:xfrm>
            <a:off x="4295733" y="1678531"/>
            <a:ext cx="3600000" cy="47793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a:extLst>
              <a:ext uri="{FF2B5EF4-FFF2-40B4-BE49-F238E27FC236}">
                <a16:creationId xmlns:a16="http://schemas.microsoft.com/office/drawing/2014/main" id="{A10A84AD-968C-45BE-8D94-3D3F46779E2C}"/>
              </a:ext>
            </a:extLst>
          </p:cNvPr>
          <p:cNvSpPr/>
          <p:nvPr/>
        </p:nvSpPr>
        <p:spPr>
          <a:xfrm>
            <a:off x="7625519"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4" name="Content Placeholder 3">
            <a:extLst>
              <a:ext uri="{FF2B5EF4-FFF2-40B4-BE49-F238E27FC236}">
                <a16:creationId xmlns:a16="http://schemas.microsoft.com/office/drawing/2014/main" id="{CA00C7E2-A0D5-4757-A1B3-D83A2CF53907}"/>
              </a:ext>
            </a:extLst>
          </p:cNvPr>
          <p:cNvSpPr>
            <a:spLocks noGrp="1"/>
          </p:cNvSpPr>
          <p:nvPr userDrawn="1">
            <p:ph sz="half" idx="2"/>
          </p:nvPr>
        </p:nvSpPr>
        <p:spPr>
          <a:xfrm>
            <a:off x="54864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707A8D-1A0D-48DC-BF15-F6098195C274}"/>
              </a:ext>
            </a:extLst>
          </p:cNvPr>
          <p:cNvSpPr>
            <a:spLocks noGrp="1"/>
          </p:cNvSpPr>
          <p:nvPr userDrawn="1">
            <p:ph type="body" sz="quarter" idx="3" hasCustomPrompt="1"/>
          </p:nvPr>
        </p:nvSpPr>
        <p:spPr>
          <a:xfrm>
            <a:off x="4352313" y="1720328"/>
            <a:ext cx="3495624" cy="394336"/>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2</a:t>
            </a:r>
          </a:p>
        </p:txBody>
      </p:sp>
      <p:sp>
        <p:nvSpPr>
          <p:cNvPr id="6" name="Content Placeholder 5">
            <a:extLst>
              <a:ext uri="{FF2B5EF4-FFF2-40B4-BE49-F238E27FC236}">
                <a16:creationId xmlns:a16="http://schemas.microsoft.com/office/drawing/2014/main" id="{A6AFAC17-4CFD-44DC-9F49-6B0440B577D3}"/>
              </a:ext>
            </a:extLst>
          </p:cNvPr>
          <p:cNvSpPr>
            <a:spLocks noGrp="1"/>
          </p:cNvSpPr>
          <p:nvPr userDrawn="1">
            <p:ph sz="quarter" idx="4"/>
          </p:nvPr>
        </p:nvSpPr>
        <p:spPr>
          <a:xfrm>
            <a:off x="4493010" y="2422552"/>
            <a:ext cx="3203350"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Rectangle: Rounded Corners 14">
            <a:extLst>
              <a:ext uri="{FF2B5EF4-FFF2-40B4-BE49-F238E27FC236}">
                <a16:creationId xmlns:a16="http://schemas.microsoft.com/office/drawing/2014/main" id="{3BFD3922-2B13-4D6A-8AE7-CA30FA34E1C3}"/>
              </a:ext>
            </a:extLst>
          </p:cNvPr>
          <p:cNvSpPr/>
          <p:nvPr/>
        </p:nvSpPr>
        <p:spPr>
          <a:xfrm>
            <a:off x="334963" y="1681163"/>
            <a:ext cx="3600000" cy="477930"/>
          </a:xfrm>
          <a:prstGeom prst="roundRect">
            <a:avLst>
              <a:gd name="adj" fmla="val 50000"/>
            </a:avLst>
          </a:prstGeom>
          <a:solidFill>
            <a:srgbClr val="7F3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CEAFCA31-6B5E-48A6-A0FD-540CE1B3ED00}"/>
              </a:ext>
            </a:extLst>
          </p:cNvPr>
          <p:cNvSpPr/>
          <p:nvPr/>
        </p:nvSpPr>
        <p:spPr>
          <a:xfrm>
            <a:off x="3665158"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3" name="Text Placeholder 2">
            <a:extLst>
              <a:ext uri="{FF2B5EF4-FFF2-40B4-BE49-F238E27FC236}">
                <a16:creationId xmlns:a16="http://schemas.microsoft.com/office/drawing/2014/main" id="{4D14B8B7-124B-47A4-A7C8-46978248B416}"/>
              </a:ext>
            </a:extLst>
          </p:cNvPr>
          <p:cNvSpPr>
            <a:spLocks noGrp="1"/>
          </p:cNvSpPr>
          <p:nvPr userDrawn="1">
            <p:ph type="body" idx="1" hasCustomPrompt="1"/>
          </p:nvPr>
        </p:nvSpPr>
        <p:spPr>
          <a:xfrm>
            <a:off x="379411" y="1720328"/>
            <a:ext cx="3503628" cy="399600"/>
          </a:xfrm>
        </p:spPr>
        <p:txBody>
          <a:bodyPr anchor="b">
            <a:normAutofit/>
          </a:bodyPr>
          <a:lstStyle>
            <a:lvl1pPr marL="0" indent="0" algn="ctr">
              <a:buNone/>
              <a:defRPr sz="2000" b="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Heading 1</a:t>
            </a:r>
          </a:p>
        </p:txBody>
      </p:sp>
      <p:sp>
        <p:nvSpPr>
          <p:cNvPr id="17" name="Rectangle: Rounded Corners 16">
            <a:extLst>
              <a:ext uri="{FF2B5EF4-FFF2-40B4-BE49-F238E27FC236}">
                <a16:creationId xmlns:a16="http://schemas.microsoft.com/office/drawing/2014/main" id="{5268DB07-AFD0-4A5F-B9C4-97F732049410}"/>
              </a:ext>
            </a:extLst>
          </p:cNvPr>
          <p:cNvSpPr/>
          <p:nvPr userDrawn="1"/>
        </p:nvSpPr>
        <p:spPr>
          <a:xfrm>
            <a:off x="8257038" y="1678531"/>
            <a:ext cx="3600000" cy="47793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4B7682E-7CB9-4D3E-BDE5-6B234ED9731A}"/>
              </a:ext>
            </a:extLst>
          </p:cNvPr>
          <p:cNvSpPr/>
          <p:nvPr userDrawn="1"/>
        </p:nvSpPr>
        <p:spPr>
          <a:xfrm>
            <a:off x="11586824" y="1920128"/>
            <a:ext cx="217881" cy="194536"/>
          </a:xfrm>
          <a:custGeom>
            <a:avLst/>
            <a:gdLst>
              <a:gd name="connsiteX0" fmla="*/ 420787 w 418198"/>
              <a:gd name="connsiteY0" fmla="*/ 0 h 373391"/>
              <a:gd name="connsiteX1" fmla="*/ 327191 w 418198"/>
              <a:gd name="connsiteY1" fmla="*/ 0 h 373391"/>
              <a:gd name="connsiteX2" fmla="*/ 0 w 418198"/>
              <a:gd name="connsiteY2" fmla="*/ 284076 h 373391"/>
              <a:gd name="connsiteX3" fmla="*/ 0 w 418198"/>
              <a:gd name="connsiteY3" fmla="*/ 376976 h 373391"/>
              <a:gd name="connsiteX4" fmla="*/ 420787 w 418198"/>
              <a:gd name="connsiteY4" fmla="*/ 0 h 373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98" h="373391">
                <a:moveTo>
                  <a:pt x="420787" y="0"/>
                </a:moveTo>
                <a:lnTo>
                  <a:pt x="327191" y="0"/>
                </a:lnTo>
                <a:cubicBezTo>
                  <a:pt x="304538" y="160309"/>
                  <a:pt x="166483" y="284076"/>
                  <a:pt x="0" y="284076"/>
                </a:cubicBezTo>
                <a:lnTo>
                  <a:pt x="0" y="376976"/>
                </a:lnTo>
                <a:cubicBezTo>
                  <a:pt x="217762" y="376976"/>
                  <a:pt x="397587" y="211688"/>
                  <a:pt x="420787" y="0"/>
                </a:cubicBezTo>
                <a:close/>
              </a:path>
            </a:pathLst>
          </a:custGeom>
          <a:solidFill>
            <a:schemeClr val="bg1">
              <a:alpha val="40000"/>
            </a:schemeClr>
          </a:solidFill>
          <a:ln w="4931" cap="flat">
            <a:noFill/>
            <a:prstDash val="solid"/>
            <a:miter/>
          </a:ln>
        </p:spPr>
        <p:txBody>
          <a:bodyPr rtlCol="0" anchor="ctr"/>
          <a:lstStyle/>
          <a:p>
            <a:endParaRPr lang="en-GB"/>
          </a:p>
        </p:txBody>
      </p:sp>
      <p:sp>
        <p:nvSpPr>
          <p:cNvPr id="9" name="Text Placeholder 8">
            <a:extLst>
              <a:ext uri="{FF2B5EF4-FFF2-40B4-BE49-F238E27FC236}">
                <a16:creationId xmlns:a16="http://schemas.microsoft.com/office/drawing/2014/main" id="{A025F5EA-1C62-4FE3-9D4F-23DAE5588F42}"/>
              </a:ext>
            </a:extLst>
          </p:cNvPr>
          <p:cNvSpPr>
            <a:spLocks noGrp="1"/>
          </p:cNvSpPr>
          <p:nvPr>
            <p:ph type="body" sz="quarter" idx="11" hasCustomPrompt="1"/>
          </p:nvPr>
        </p:nvSpPr>
        <p:spPr>
          <a:xfrm>
            <a:off x="8318501" y="1720328"/>
            <a:ext cx="3494088" cy="393700"/>
          </a:xfrm>
        </p:spPr>
        <p:txBody>
          <a:bodyPr anchor="ctr">
            <a:noAutofit/>
          </a:bodyPr>
          <a:lstStyle>
            <a:lvl1pPr marL="0" indent="0" algn="ctr">
              <a:buNone/>
              <a:defRPr sz="2000">
                <a:solidFill>
                  <a:schemeClr val="bg1"/>
                </a:solidFill>
                <a:latin typeface="+mj-lt"/>
              </a:defRPr>
            </a:lvl1pPr>
          </a:lstStyle>
          <a:p>
            <a:pPr lvl="0"/>
            <a:r>
              <a:rPr lang="en-GB"/>
              <a:t>Heading 3</a:t>
            </a:r>
          </a:p>
        </p:txBody>
      </p:sp>
      <p:sp>
        <p:nvSpPr>
          <p:cNvPr id="19" name="Content Placeholder 18">
            <a:extLst>
              <a:ext uri="{FF2B5EF4-FFF2-40B4-BE49-F238E27FC236}">
                <a16:creationId xmlns:a16="http://schemas.microsoft.com/office/drawing/2014/main" id="{AB8CB09D-4BE2-47B9-9FB0-6A1FBE11A4E0}"/>
              </a:ext>
            </a:extLst>
          </p:cNvPr>
          <p:cNvSpPr>
            <a:spLocks noGrp="1"/>
          </p:cNvSpPr>
          <p:nvPr>
            <p:ph sz="quarter" idx="12"/>
          </p:nvPr>
        </p:nvSpPr>
        <p:spPr>
          <a:xfrm>
            <a:off x="8437379" y="2421827"/>
            <a:ext cx="3367325" cy="4172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5">
            <a:extLst>
              <a:ext uri="{FF2B5EF4-FFF2-40B4-BE49-F238E27FC236}">
                <a16:creationId xmlns:a16="http://schemas.microsoft.com/office/drawing/2014/main" id="{52EA1892-DDDF-4DC5-B5DB-739225D39584}"/>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23" name="Text Placeholder 7">
            <a:extLst>
              <a:ext uri="{FF2B5EF4-FFF2-40B4-BE49-F238E27FC236}">
                <a16:creationId xmlns:a16="http://schemas.microsoft.com/office/drawing/2014/main" id="{A72E0E68-3023-481E-841C-0773012E9BBC}"/>
              </a:ext>
            </a:extLst>
          </p:cNvPr>
          <p:cNvSpPr>
            <a:spLocks noGrp="1"/>
          </p:cNvSpPr>
          <p:nvPr>
            <p:ph type="body" sz="quarter" idx="13"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A01935D7-EFFE-4385-A4CC-D9AA9A675E95}"/>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2943781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Exclaimer Big Header Blue - Conten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60C87D-386C-4EC8-B1A1-67B320BCF55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0527" y="1298077"/>
            <a:ext cx="4478073" cy="5559924"/>
          </a:xfrm>
          <a:prstGeom prst="rect">
            <a:avLst/>
          </a:prstGeom>
        </p:spPr>
      </p:pic>
      <p:sp>
        <p:nvSpPr>
          <p:cNvPr id="9" name="Content Placeholder 8">
            <a:extLst>
              <a:ext uri="{FF2B5EF4-FFF2-40B4-BE49-F238E27FC236}">
                <a16:creationId xmlns:a16="http://schemas.microsoft.com/office/drawing/2014/main" id="{9300D0F3-687E-4EC3-97D7-6995822FE3D2}"/>
              </a:ext>
            </a:extLst>
          </p:cNvPr>
          <p:cNvSpPr>
            <a:spLocks noGrp="1"/>
          </p:cNvSpPr>
          <p:nvPr>
            <p:ph sz="quarter" idx="12" hasCustomPrompt="1"/>
          </p:nvPr>
        </p:nvSpPr>
        <p:spPr>
          <a:xfrm>
            <a:off x="627063" y="1573212"/>
            <a:ext cx="3882184" cy="5021988"/>
          </a:xfrm>
        </p:spPr>
        <p:txBody>
          <a:bodyPr>
            <a:normAutofit/>
          </a:bodyPr>
          <a:lstStyle>
            <a:lvl1pPr marL="0" indent="0">
              <a:buNone/>
              <a:defRPr sz="2200">
                <a:latin typeface="+mj-lt"/>
              </a:defRPr>
            </a:lvl1pPr>
          </a:lstStyle>
          <a:p>
            <a:pPr lvl="0"/>
            <a:r>
              <a:rPr lang="en-GB"/>
              <a:t>Text or graphic content</a:t>
            </a:r>
          </a:p>
        </p:txBody>
      </p:sp>
      <p:sp>
        <p:nvSpPr>
          <p:cNvPr id="11" name="Content Placeholder 10">
            <a:extLst>
              <a:ext uri="{FF2B5EF4-FFF2-40B4-BE49-F238E27FC236}">
                <a16:creationId xmlns:a16="http://schemas.microsoft.com/office/drawing/2014/main" id="{77077672-88C5-4317-A84F-AB1D89C121CF}"/>
              </a:ext>
            </a:extLst>
          </p:cNvPr>
          <p:cNvSpPr>
            <a:spLocks noGrp="1"/>
          </p:cNvSpPr>
          <p:nvPr>
            <p:ph sz="quarter" idx="13" hasCustomPrompt="1"/>
          </p:nvPr>
        </p:nvSpPr>
        <p:spPr>
          <a:xfrm>
            <a:off x="5105400" y="1573212"/>
            <a:ext cx="6751638" cy="5021263"/>
          </a:xfrm>
        </p:spPr>
        <p:txBody>
          <a:bodyPr/>
          <a:lstStyle>
            <a:lvl1pPr marL="0" indent="0">
              <a:buNone/>
              <a:defRPr/>
            </a:lvl1pPr>
          </a:lstStyle>
          <a:p>
            <a:pPr lvl="0"/>
            <a:r>
              <a:rPr lang="en-GB"/>
              <a:t>Text or graphic content</a:t>
            </a:r>
          </a:p>
        </p:txBody>
      </p:sp>
      <p:sp>
        <p:nvSpPr>
          <p:cNvPr id="7" name="Text Placeholder 5">
            <a:extLst>
              <a:ext uri="{FF2B5EF4-FFF2-40B4-BE49-F238E27FC236}">
                <a16:creationId xmlns:a16="http://schemas.microsoft.com/office/drawing/2014/main" id="{D0B42E6E-7732-4777-98C3-B4277D5CA8BB}"/>
              </a:ext>
            </a:extLst>
          </p:cNvPr>
          <p:cNvSpPr>
            <a:spLocks noGrp="1"/>
          </p:cNvSpPr>
          <p:nvPr>
            <p:ph type="body" sz="quarter" idx="10" hasCustomPrompt="1"/>
          </p:nvPr>
        </p:nvSpPr>
        <p:spPr>
          <a:xfrm>
            <a:off x="234000" y="262800"/>
            <a:ext cx="9169200" cy="511200"/>
          </a:xfrm>
        </p:spPr>
        <p:txBody>
          <a:bodyPr anchor="ctr">
            <a:normAutofit/>
          </a:bodyPr>
          <a:lstStyle>
            <a:lvl1pPr marL="0" indent="0">
              <a:buNone/>
              <a:defRPr sz="3200">
                <a:solidFill>
                  <a:srgbClr val="576476"/>
                </a:solidFill>
                <a:latin typeface="+mj-lt"/>
              </a:defRPr>
            </a:lvl1pPr>
          </a:lstStyle>
          <a:p>
            <a:pPr lvl="0"/>
            <a:r>
              <a:rPr lang="en-GB"/>
              <a:t>PRESENTATION TITLE</a:t>
            </a:r>
          </a:p>
        </p:txBody>
      </p:sp>
      <p:sp>
        <p:nvSpPr>
          <p:cNvPr id="10" name="Text Placeholder 7">
            <a:extLst>
              <a:ext uri="{FF2B5EF4-FFF2-40B4-BE49-F238E27FC236}">
                <a16:creationId xmlns:a16="http://schemas.microsoft.com/office/drawing/2014/main" id="{EC76F0FF-2403-4095-9DC7-CB2537552F69}"/>
              </a:ext>
            </a:extLst>
          </p:cNvPr>
          <p:cNvSpPr>
            <a:spLocks noGrp="1"/>
          </p:cNvSpPr>
          <p:nvPr>
            <p:ph type="body" sz="quarter" idx="11" hasCustomPrompt="1"/>
          </p:nvPr>
        </p:nvSpPr>
        <p:spPr>
          <a:xfrm>
            <a:off x="234000" y="792000"/>
            <a:ext cx="9169200" cy="399600"/>
          </a:xfrm>
        </p:spPr>
        <p:txBody>
          <a:bodyPr anchor="ctr">
            <a:normAutofit/>
          </a:bodyPr>
          <a:lstStyle>
            <a:lvl1pPr marL="0" indent="0">
              <a:buNone/>
              <a:defRPr sz="2400">
                <a:solidFill>
                  <a:srgbClr val="576476"/>
                </a:solidFill>
              </a:defRPr>
            </a:lvl1pPr>
          </a:lstStyle>
          <a:p>
            <a:pPr lvl="0"/>
            <a:r>
              <a:rPr lang="en-GB"/>
              <a:t>Presentation subtitle</a:t>
            </a:r>
          </a:p>
        </p:txBody>
      </p:sp>
      <p:sp>
        <p:nvSpPr>
          <p:cNvPr id="2" name="Slide Number Placeholder 1">
            <a:extLst>
              <a:ext uri="{FF2B5EF4-FFF2-40B4-BE49-F238E27FC236}">
                <a16:creationId xmlns:a16="http://schemas.microsoft.com/office/drawing/2014/main" id="{5BD374FC-E731-4A3E-A324-04693AE9E9C1}"/>
              </a:ext>
            </a:extLst>
          </p:cNvPr>
          <p:cNvSpPr>
            <a:spLocks noGrp="1"/>
          </p:cNvSpPr>
          <p:nvPr>
            <p:ph type="sldNum" sz="quarter" idx="14"/>
          </p:nvPr>
        </p:nvSpPr>
        <p:spPr/>
        <p:txBody>
          <a:bodyPr/>
          <a:lstStyle/>
          <a:p>
            <a:fld id="{77C000B2-6EB3-4300-80B3-A0B1972F9496}" type="slidenum">
              <a:rPr lang="en-GB" smtClean="0"/>
              <a:t>‹#›</a:t>
            </a:fld>
            <a:endParaRPr lang="en-GB"/>
          </a:p>
        </p:txBody>
      </p:sp>
    </p:spTree>
    <p:extLst>
      <p:ext uri="{BB962C8B-B14F-4D97-AF65-F5344CB8AC3E}">
        <p14:creationId xmlns:p14="http://schemas.microsoft.com/office/powerpoint/2010/main" val="310820924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646817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71763"/>
            <a:ext cx="4167887" cy="861774"/>
          </a:xfrm>
        </p:spPr>
        <p:txBody>
          <a:bodyPr anchor="b" anchorCtr="0">
            <a:spAutoFit/>
          </a:bodyPr>
          <a:lstStyle>
            <a:lvl1pPr>
              <a:defRPr>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pic>
        <p:nvPicPr>
          <p:cNvPr id="9" name="Picture 8">
            <a:extLst>
              <a:ext uri="{FF2B5EF4-FFF2-40B4-BE49-F238E27FC236}">
                <a16:creationId xmlns:a16="http://schemas.microsoft.com/office/drawing/2014/main" id="{620CF735-8822-D546-BDF3-65F86EE07B5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5343525" y="-32320"/>
            <a:ext cx="6848476" cy="6890320"/>
          </a:xfrm>
          <a:prstGeom prst="rect">
            <a:avLst/>
          </a:prstGeom>
        </p:spPr>
      </p:pic>
    </p:spTree>
    <p:extLst>
      <p:ext uri="{BB962C8B-B14F-4D97-AF65-F5344CB8AC3E}">
        <p14:creationId xmlns:p14="http://schemas.microsoft.com/office/powerpoint/2010/main" val="218172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719895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itle Slide 3">
    <p:bg>
      <p:bgPr>
        <a:solidFill>
          <a:schemeClr val="bg2"/>
        </a:solidFill>
        <a:effectLst/>
      </p:bgPr>
    </p:bg>
    <p:spTree>
      <p:nvGrpSpPr>
        <p:cNvPr id="1" name=""/>
        <p:cNvGrpSpPr/>
        <p:nvPr/>
      </p:nvGrpSpPr>
      <p:grpSpPr>
        <a:xfrm>
          <a:off x="0" y="0"/>
          <a:ext cx="0" cy="0"/>
          <a:chOff x="0" y="0"/>
          <a:chExt cx="0" cy="0"/>
        </a:xfrm>
      </p:grpSpPr>
      <p:pic>
        <p:nvPicPr>
          <p:cNvPr id="3" name="Picture 2" descr="A group of people sitting at a table using a computer&#10;&#10;Description generated with very high confidence">
            <a:extLst>
              <a:ext uri="{FF2B5EF4-FFF2-40B4-BE49-F238E27FC236}">
                <a16:creationId xmlns:a16="http://schemas.microsoft.com/office/drawing/2014/main" id="{FFAF248C-8699-4562-ADE6-E8A863A7E4A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71144" y="0"/>
            <a:ext cx="12117276"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19413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4153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91622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12192001" cy="6858001"/>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197020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787608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599133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80242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838522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004803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201224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450998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539673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9378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071131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7933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302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52176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8205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72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5387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3418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4819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66876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942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610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2133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41834995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978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68659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5625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6345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2">
          <p15:clr>
            <a:srgbClr val="A4A3A4"/>
          </p15:clr>
        </p15:guide>
        <p15:guide id="28" pos="3840">
          <p15:clr>
            <a:srgbClr val="F26B43"/>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5292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9250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335725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436269"/>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2" pos="2682">
          <p15:clr>
            <a:srgbClr val="F26B43"/>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x1-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680097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4937">
          <p15:clr>
            <a:srgbClr val="A4A3A4"/>
          </p15:clr>
        </p15:guide>
        <p15:guide id="21" pos="5120">
          <p15:clr>
            <a:srgbClr val="A4A3A4"/>
          </p15:clr>
        </p15:guide>
        <p15:guide id="23" pos="4998">
          <p15:clr>
            <a:srgbClr val="F26B43"/>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Square-righ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92769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543">
          <p15:clr>
            <a:srgbClr val="A4A3A4"/>
          </p15:clr>
        </p15:guide>
        <p15:guide id="21" pos="3726">
          <p15:clr>
            <a:srgbClr val="A4A3A4"/>
          </p15:clr>
        </p15:guide>
        <p15:guide id="22" pos="2048">
          <p15:clr>
            <a:srgbClr val="A4A3A4"/>
          </p15:clr>
        </p15:guide>
        <p15:guide id="23" pos="1865">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Square-left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7788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20" pos="3954">
          <p15:clr>
            <a:srgbClr val="A4A3A4"/>
          </p15:clr>
        </p15:guide>
        <p15:guide id="21" pos="4137">
          <p15:clr>
            <a:srgbClr val="A4A3A4"/>
          </p15:clr>
        </p15:guide>
        <p15:guide id="22" pos="5816">
          <p15:clr>
            <a:srgbClr val="A4A3A4"/>
          </p15:clr>
        </p15:guide>
        <p15:guide id="23" pos="5633">
          <p15:clr>
            <a:srgbClr val="A4A3A4"/>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Vertical 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8572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Vertical 3-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0753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7" orient="horz" pos="2880">
          <p15:clr>
            <a:srgbClr val="A4A3A4"/>
          </p15:clr>
        </p15:guide>
        <p15:guide id="8" orient="horz" pos="1622">
          <p15:clr>
            <a:srgbClr val="A4A3A4"/>
          </p15:clr>
        </p15:guide>
        <p15:guide id="9" orient="horz" pos="2696">
          <p15:clr>
            <a:srgbClr val="A4A3A4"/>
          </p15:clr>
        </p15:guide>
        <p15:guide id="10" orient="horz" pos="2758">
          <p15:clr>
            <a:srgbClr val="F26B43"/>
          </p15:clr>
        </p15:guide>
        <p15:guide id="11" orient="horz" pos="1438">
          <p15:clr>
            <a:srgbClr val="A4A3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Vertical 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41871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9" orient="horz" pos="1125">
          <p15:clr>
            <a:srgbClr val="A4A3A4"/>
          </p15:clr>
        </p15:guide>
        <p15:guide id="10" orient="horz" pos="1263">
          <p15:clr>
            <a:srgbClr val="F26B43"/>
          </p15:clr>
        </p15:guide>
        <p15:guide id="11" orient="horz" pos="1308">
          <p15:clr>
            <a:srgbClr val="A4A3A4"/>
          </p15:clr>
        </p15:guide>
        <p15:guide id="12" orient="horz" pos="3009">
          <p15:clr>
            <a:srgbClr val="A4A3A4"/>
          </p15:clr>
        </p15:guide>
        <p15:guide id="13" orient="horz" pos="3054">
          <p15:clr>
            <a:srgbClr val="F26B43"/>
          </p15:clr>
        </p15:guide>
        <p15:guide id="14" orient="horz" pos="3192">
          <p15:clr>
            <a:srgbClr val="A4A3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4x4-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92002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2160">
          <p15:clr>
            <a:srgbClr val="F26B43"/>
          </p15:clr>
        </p15:guide>
        <p15:guide id="7" orient="horz" pos="2069">
          <p15:clr>
            <a:srgbClr val="A4A3A4"/>
          </p15:clr>
        </p15:guide>
        <p15:guide id="8" orient="horz" pos="2252">
          <p15:clr>
            <a:srgbClr val="A4A3A4"/>
          </p15:clr>
        </p15:guide>
        <p15:guide id="15" pos="3840">
          <p15:clr>
            <a:srgbClr val="F26B43"/>
          </p15:clr>
        </p15:guide>
        <p15:guide id="16" pos="2105">
          <p15:clr>
            <a:srgbClr val="F26B43"/>
          </p15:clr>
        </p15:guide>
        <p15:guide id="17" pos="5575">
          <p15:clr>
            <a:srgbClr val="F26B43"/>
          </p15:clr>
        </p15:guide>
        <p15:guide id="18" pos="5529">
          <p15:clr>
            <a:srgbClr val="A4A3A4"/>
          </p15:clr>
        </p15:guide>
        <p15:guide id="19" pos="2150">
          <p15:clr>
            <a:srgbClr val="A4A3A4"/>
          </p15:clr>
        </p15:guide>
        <p15:guide id="20" pos="1967">
          <p15:clr>
            <a:srgbClr val="A4A3A4"/>
          </p15:clr>
        </p15:guide>
        <p15:guide id="21" pos="5714">
          <p15:clr>
            <a:srgbClr val="A4A3A4"/>
          </p15:clr>
        </p15:guide>
        <p15:guide id="22" pos="3749">
          <p15:clr>
            <a:srgbClr val="A4A3A4"/>
          </p15:clr>
        </p15:guide>
        <p15:guide id="23" pos="3932">
          <p15:clr>
            <a:srgbClr val="A4A3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Vertical 1x2-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4514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6" orient="horz" pos="1566">
          <p15:clr>
            <a:srgbClr val="F26B43"/>
          </p15:clr>
        </p15:guide>
        <p15:guide id="8" orient="horz" pos="1622">
          <p15:clr>
            <a:srgbClr val="A4A3A4"/>
          </p15:clr>
        </p15:guide>
        <p15:guide id="11" orient="horz" pos="1438">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Vertical 2x1-column">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58741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7" orient="horz" pos="2880">
          <p15:clr>
            <a:srgbClr val="A4A3A4"/>
          </p15:clr>
        </p15:guide>
        <p15:guide id="9" orient="horz" pos="2696">
          <p15:clr>
            <a:srgbClr val="A4A3A4"/>
          </p15:clr>
        </p15:guide>
        <p15:guide id="10" orient="horz" pos="2758">
          <p15:clr>
            <a:srgbClr val="F26B43"/>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Slide 3">
    <p:bg>
      <p:bgPr>
        <a:solidFill>
          <a:schemeClr val="bg2"/>
        </a:solidFill>
        <a:effectLst/>
      </p:bgPr>
    </p:bg>
    <p:spTree>
      <p:nvGrpSpPr>
        <p:cNvPr id="1" name=""/>
        <p:cNvGrpSpPr/>
        <p:nvPr/>
      </p:nvGrpSpPr>
      <p:grpSpPr>
        <a:xfrm>
          <a:off x="0" y="0"/>
          <a:ext cx="0" cy="0"/>
          <a:chOff x="0" y="0"/>
          <a:chExt cx="0" cy="0"/>
        </a:xfrm>
      </p:grpSpPr>
      <p:pic>
        <p:nvPicPr>
          <p:cNvPr id="6" name="Picture 5" descr="A group of people looking at a computer&#10;&#10;Description generated with very high confidence">
            <a:extLst>
              <a:ext uri="{FF2B5EF4-FFF2-40B4-BE49-F238E27FC236}">
                <a16:creationId xmlns:a16="http://schemas.microsoft.com/office/drawing/2014/main" id="{EA83914A-4B19-4AD2-907B-764A7654510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877762" y="0"/>
            <a:ext cx="8314238"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2024A47-A161-4110-874D-56D41EEAC29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75822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5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244F-10FD-4F39-A0CF-C217AD8FE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62478-19C1-4D9C-B03E-ECF5F355A1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8CD6A-0DD7-4174-B104-9928E87E07B5}"/>
              </a:ext>
            </a:extLst>
          </p:cNvPr>
          <p:cNvSpPr>
            <a:spLocks noGrp="1"/>
          </p:cNvSpPr>
          <p:nvPr>
            <p:ph type="dt" sz="half" idx="10"/>
          </p:nvPr>
        </p:nvSpPr>
        <p:spPr/>
        <p:txBody>
          <a:bodyPr/>
          <a:lstStyle/>
          <a:p>
            <a:fld id="{19B69489-D2D2-493C-8B55-0DB90C8F1861}" type="datetimeFigureOut">
              <a:rPr lang="en-US" smtClean="0"/>
              <a:t>8/23/2022</a:t>
            </a:fld>
            <a:endParaRPr lang="en-US"/>
          </a:p>
        </p:txBody>
      </p:sp>
      <p:sp>
        <p:nvSpPr>
          <p:cNvPr id="5" name="Footer Placeholder 4">
            <a:extLst>
              <a:ext uri="{FF2B5EF4-FFF2-40B4-BE49-F238E27FC236}">
                <a16:creationId xmlns:a16="http://schemas.microsoft.com/office/drawing/2014/main" id="{E1A4FA19-1DBA-4540-B1C8-5A99A0A2F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223BE-B62E-4240-AB05-A7C381CF4BC4}"/>
              </a:ext>
            </a:extLst>
          </p:cNvPr>
          <p:cNvSpPr>
            <a:spLocks noGrp="1"/>
          </p:cNvSpPr>
          <p:nvPr>
            <p:ph type="sldNum" sz="quarter" idx="12"/>
          </p:nvPr>
        </p:nvSpPr>
        <p:spPr/>
        <p:txBody>
          <a:bodyPr/>
          <a:lstStyle/>
          <a:p>
            <a:fld id="{FD63C700-02BB-4FCE-BF7F-10C1A2657734}" type="slidenum">
              <a:rPr lang="en-US" smtClean="0"/>
              <a:t>‹#›</a:t>
            </a:fld>
            <a:endParaRPr lang="en-US"/>
          </a:p>
        </p:txBody>
      </p:sp>
    </p:spTree>
    <p:extLst>
      <p:ext uri="{BB962C8B-B14F-4D97-AF65-F5344CB8AC3E}">
        <p14:creationId xmlns:p14="http://schemas.microsoft.com/office/powerpoint/2010/main" val="353971247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60225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90283-F6D6-F1BE-2604-1838FF7683B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6E39A50-9B67-FB5F-2DB5-813308ECC2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E0AD22A0-C878-AB78-EFB5-803BD14094FD}"/>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5" name="Footer Placeholder 4">
            <a:extLst>
              <a:ext uri="{FF2B5EF4-FFF2-40B4-BE49-F238E27FC236}">
                <a16:creationId xmlns:a16="http://schemas.microsoft.com/office/drawing/2014/main" id="{DB542695-2088-706C-1D27-FE96D04C86F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92A7E93-1EBB-2A1B-CB2D-18346D1D2EA7}"/>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135023938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1DC9-352C-B991-A566-301B9EE1D1F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A81E851-6806-5A84-F456-FCFB248E3501}"/>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187245F-3544-FEFD-D6CC-71856EBBD7AE}"/>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5" name="Footer Placeholder 4">
            <a:extLst>
              <a:ext uri="{FF2B5EF4-FFF2-40B4-BE49-F238E27FC236}">
                <a16:creationId xmlns:a16="http://schemas.microsoft.com/office/drawing/2014/main" id="{1EC603AB-8737-9E37-53C6-131D55DEACD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0E691A0-4934-F894-DB25-8C58AC01324F}"/>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55951025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1723-5E89-C35D-235F-0F14ADAC7C96}"/>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A6467A0-416B-7991-7398-0DEDC92AC7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F1BB6C1-2420-47B6-BDB5-1CE57649BD18}"/>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5" name="Footer Placeholder 4">
            <a:extLst>
              <a:ext uri="{FF2B5EF4-FFF2-40B4-BE49-F238E27FC236}">
                <a16:creationId xmlns:a16="http://schemas.microsoft.com/office/drawing/2014/main" id="{2C24D449-C253-A14C-A1F7-9008B5DA281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0C422D3-0BA5-7F91-D33E-79B8448B68C5}"/>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1108297975"/>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FBF25-F4EB-D75F-E883-6DAB315D146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AD480AF-84D8-E0BA-96EA-8999B57845E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A9077B47-0EC3-08BD-B0F0-E20DD8147DE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32375EE1-AA40-BC0A-5480-CFF351DE6ED0}"/>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6" name="Footer Placeholder 5">
            <a:extLst>
              <a:ext uri="{FF2B5EF4-FFF2-40B4-BE49-F238E27FC236}">
                <a16:creationId xmlns:a16="http://schemas.microsoft.com/office/drawing/2014/main" id="{68422833-3B3B-9D9A-084D-F02E8C12FA1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D2B4077-3536-1F6E-317C-82A524CDF31B}"/>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193859233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5754-B739-1A27-7E1B-E467CD038549}"/>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91FB5F5-D3DB-4A93-4D1C-E520E2561F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7B8BCEC-F168-C6CF-E774-0A1D7E48678A}"/>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9E068D2E-E5F6-5D7C-01A3-7284BDF971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75D8804A-E459-F8B7-3E83-454E9D28A19A}"/>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146D2ACA-D1C5-5F34-2445-20B401178F69}"/>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8" name="Footer Placeholder 7">
            <a:extLst>
              <a:ext uri="{FF2B5EF4-FFF2-40B4-BE49-F238E27FC236}">
                <a16:creationId xmlns:a16="http://schemas.microsoft.com/office/drawing/2014/main" id="{7E1D1F14-B0C3-7C95-8AD0-D3688E970E3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D784F3DE-BB01-7CC2-1628-392DAB845D9E}"/>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252904643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4894B-F9F3-843F-5233-E7552FB5BE95}"/>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2133E3E-6830-4441-AF06-5E80CAA5E4DA}"/>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4" name="Footer Placeholder 3">
            <a:extLst>
              <a:ext uri="{FF2B5EF4-FFF2-40B4-BE49-F238E27FC236}">
                <a16:creationId xmlns:a16="http://schemas.microsoft.com/office/drawing/2014/main" id="{7CC9BCDB-3A48-0C75-B46E-AB365E2D5DB9}"/>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EFEE5C7-482A-B209-AC1D-12EA3DAE9FE5}"/>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34690708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31D03-EA29-04C8-C98C-A1F5C842D1A6}"/>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3" name="Footer Placeholder 2">
            <a:extLst>
              <a:ext uri="{FF2B5EF4-FFF2-40B4-BE49-F238E27FC236}">
                <a16:creationId xmlns:a16="http://schemas.microsoft.com/office/drawing/2014/main" id="{CF88479C-D680-70E1-9AAF-F3D2A8EE5E68}"/>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E0500691-ABC9-BFBA-E17D-8E2CFF5046C5}"/>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6651244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Slide 3">
    <p:bg>
      <p:bgPr>
        <a:solidFill>
          <a:schemeClr val="bg2"/>
        </a:solidFill>
        <a:effectLst/>
      </p:bgPr>
    </p:bg>
    <p:spTree>
      <p:nvGrpSpPr>
        <p:cNvPr id="1" name=""/>
        <p:cNvGrpSpPr/>
        <p:nvPr/>
      </p:nvGrpSpPr>
      <p:grpSpPr>
        <a:xfrm>
          <a:off x="0" y="0"/>
          <a:ext cx="0" cy="0"/>
          <a:chOff x="0" y="0"/>
          <a:chExt cx="0" cy="0"/>
        </a:xfrm>
      </p:grpSpPr>
      <p:pic>
        <p:nvPicPr>
          <p:cNvPr id="3" name="Picture 2" descr="A person sitting on a table&#10;&#10;Description generated with high confidence">
            <a:extLst>
              <a:ext uri="{FF2B5EF4-FFF2-40B4-BE49-F238E27FC236}">
                <a16:creationId xmlns:a16="http://schemas.microsoft.com/office/drawing/2014/main" id="{523EECB4-3C65-453E-B983-6F759C7914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3888" y="0"/>
            <a:ext cx="10288113"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5F9C90ED-F131-4719-858B-5EDF28356E0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3258202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1D93A-AAA5-BC40-F5A1-5E404424F0B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930F016-0815-42A3-8757-4C706F69D9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AF960D4-34D0-4404-F73C-C6F473ED7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B0E1DCCA-793E-F163-0F57-18A3EE3D597B}"/>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6" name="Footer Placeholder 5">
            <a:extLst>
              <a:ext uri="{FF2B5EF4-FFF2-40B4-BE49-F238E27FC236}">
                <a16:creationId xmlns:a16="http://schemas.microsoft.com/office/drawing/2014/main" id="{53B2B37D-327F-8AF2-13AC-966F75D2695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817F395-4182-35F1-ED44-51065A6A8245}"/>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204077889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6EF92-6F80-B0CC-45CC-2A101FCC870A}"/>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50F9F2D-5D70-828C-B599-91D8441DB9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F5F39F9-BD3A-D65E-B954-909EB5D8F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178A6C6-88C4-19F8-6406-68679AF6481E}"/>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6" name="Footer Placeholder 5">
            <a:extLst>
              <a:ext uri="{FF2B5EF4-FFF2-40B4-BE49-F238E27FC236}">
                <a16:creationId xmlns:a16="http://schemas.microsoft.com/office/drawing/2014/main" id="{94DF532B-8C8B-401E-E373-41C7C30D362A}"/>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266A663-0466-02F4-8DA7-2C2E7E44E114}"/>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318369081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8C031-6AF6-5FC2-EEFC-A21A6565C1D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AE3094E-A4CC-91CA-61B0-067CB5495F79}"/>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53AAFD2-F78B-99DC-E414-5C5532C1C750}"/>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5" name="Footer Placeholder 4">
            <a:extLst>
              <a:ext uri="{FF2B5EF4-FFF2-40B4-BE49-F238E27FC236}">
                <a16:creationId xmlns:a16="http://schemas.microsoft.com/office/drawing/2014/main" id="{249CE2EF-8004-FD6A-B7A0-4D290E88A48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395B84D8-5FF9-15C0-4F64-8D1140949503}"/>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7193071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D38684-7F22-9F21-E3EE-6CB780C4420F}"/>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328AEBF8-D82C-79F3-BCC1-D79013A4754F}"/>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F626F13-C27D-4AF6-0575-AFB023C6506C}"/>
              </a:ext>
            </a:extLst>
          </p:cNvPr>
          <p:cNvSpPr>
            <a:spLocks noGrp="1"/>
          </p:cNvSpPr>
          <p:nvPr>
            <p:ph type="dt" sz="half" idx="10"/>
          </p:nvPr>
        </p:nvSpPr>
        <p:spPr/>
        <p:txBody>
          <a:bodyPr/>
          <a:lstStyle/>
          <a:p>
            <a:fld id="{A18CBA05-8750-4D0A-B501-FFCA45963CB2}" type="datetimeFigureOut">
              <a:rPr lang="zh-CN" altLang="en-US" smtClean="0"/>
              <a:t>2022/8/23</a:t>
            </a:fld>
            <a:endParaRPr lang="zh-CN" altLang="en-US"/>
          </a:p>
        </p:txBody>
      </p:sp>
      <p:sp>
        <p:nvSpPr>
          <p:cNvPr id="5" name="Footer Placeholder 4">
            <a:extLst>
              <a:ext uri="{FF2B5EF4-FFF2-40B4-BE49-F238E27FC236}">
                <a16:creationId xmlns:a16="http://schemas.microsoft.com/office/drawing/2014/main" id="{57BF2D99-8B3F-4728-2F2F-DB84E3ED522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265853D-E780-F270-00B5-ED84948CD727}"/>
              </a:ext>
            </a:extLst>
          </p:cNvPr>
          <p:cNvSpPr>
            <a:spLocks noGrp="1"/>
          </p:cNvSpPr>
          <p:nvPr>
            <p:ph type="sldNum" sz="quarter" idx="12"/>
          </p:nvPr>
        </p:nvSpPr>
        <p:spPr/>
        <p:txBody>
          <a:body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348489295"/>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7F09C-F2F7-4A08-8B38-AED118EA0F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MS logo gray - EMF" descr="Microsoft logo, gray text version">
            <a:extLst>
              <a:ext uri="{FF2B5EF4-FFF2-40B4-BE49-F238E27FC236}">
                <a16:creationId xmlns:a16="http://schemas.microsoft.com/office/drawing/2014/main" id="{2072943C-F363-45F4-AAA4-3850AB55083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0" y="588962"/>
            <a:ext cx="1366440" cy="292608"/>
          </a:xfrm>
          <a:prstGeom prst="rect">
            <a:avLst/>
          </a:prstGeom>
        </p:spPr>
      </p:pic>
      <p:pic>
        <p:nvPicPr>
          <p:cNvPr id="7" name="Picture 6" descr="Microsoft Build">
            <a:extLst>
              <a:ext uri="{FF2B5EF4-FFF2-40B4-BE49-F238E27FC236}">
                <a16:creationId xmlns:a16="http://schemas.microsoft.com/office/drawing/2014/main" id="{F29F77A0-574A-4038-B732-B5FBC7C34F5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355" y="2087764"/>
            <a:ext cx="4724809" cy="2682472"/>
          </a:xfrm>
          <a:prstGeom prst="rect">
            <a:avLst/>
          </a:prstGeom>
        </p:spPr>
      </p:pic>
    </p:spTree>
    <p:extLst>
      <p:ext uri="{BB962C8B-B14F-4D97-AF65-F5344CB8AC3E}">
        <p14:creationId xmlns:p14="http://schemas.microsoft.com/office/powerpoint/2010/main" val="3503606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1659357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7761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005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7439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1734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862586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Slide 3">
    <p:bg>
      <p:bgPr>
        <a:solidFill>
          <a:schemeClr val="bg2"/>
        </a:solidFill>
        <a:effectLst/>
      </p:bgPr>
    </p:bg>
    <p:spTree>
      <p:nvGrpSpPr>
        <p:cNvPr id="1" name=""/>
        <p:cNvGrpSpPr/>
        <p:nvPr/>
      </p:nvGrpSpPr>
      <p:grpSpPr>
        <a:xfrm>
          <a:off x="0" y="0"/>
          <a:ext cx="0" cy="0"/>
          <a:chOff x="0" y="0"/>
          <a:chExt cx="0" cy="0"/>
        </a:xfrm>
      </p:grpSpPr>
      <p:pic>
        <p:nvPicPr>
          <p:cNvPr id="6" name="Picture 5" descr="A person sitting in front of a window&#10;&#10;Description generated with high confidence">
            <a:extLst>
              <a:ext uri="{FF2B5EF4-FFF2-40B4-BE49-F238E27FC236}">
                <a16:creationId xmlns:a16="http://schemas.microsoft.com/office/drawing/2014/main" id="{49DB64D1-779B-4A2B-B4A0-3C6B11307D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3013746" y="0"/>
            <a:ext cx="9178254" cy="6858000"/>
          </a:xfrm>
          <a:prstGeom prst="rect">
            <a:avLst/>
          </a:prstGeom>
        </p:spPr>
      </p:pic>
      <p:sp>
        <p:nvSpPr>
          <p:cNvPr id="8" name="Rectangle 7">
            <a:extLst>
              <a:ext uri="{FF2B5EF4-FFF2-40B4-BE49-F238E27FC236}">
                <a16:creationId xmlns:a16="http://schemas.microsoft.com/office/drawing/2014/main" id="{728EE967-A76A-4466-8711-E6BC95BBDDEC}"/>
              </a:ext>
            </a:extLst>
          </p:cNvPr>
          <p:cNvSpPr/>
          <p:nvPr userDrawn="1"/>
        </p:nvSpPr>
        <p:spPr bwMode="auto">
          <a:xfrm>
            <a:off x="0" y="0"/>
            <a:ext cx="9851336" cy="6858000"/>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pic>
        <p:nvPicPr>
          <p:cNvPr id="10" name="Picture 9">
            <a:extLst>
              <a:ext uri="{FF2B5EF4-FFF2-40B4-BE49-F238E27FC236}">
                <a16:creationId xmlns:a16="http://schemas.microsoft.com/office/drawing/2014/main" id="{F1D4235B-F3B7-4072-B6CA-EA27FB3DA32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064976" y="206121"/>
            <a:ext cx="937494" cy="468747"/>
          </a:xfrm>
          <a:prstGeom prst="rect">
            <a:avLst/>
          </a:prstGeom>
          <a:ln>
            <a:solidFill>
              <a:srgbClr val="D83B01"/>
            </a:solidFill>
          </a:ln>
        </p:spPr>
      </p:pic>
    </p:spTree>
    <p:extLst>
      <p:ext uri="{BB962C8B-B14F-4D97-AF65-F5344CB8AC3E}">
        <p14:creationId xmlns:p14="http://schemas.microsoft.com/office/powerpoint/2010/main" val="1645959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755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482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12374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3366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28219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2343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22462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5201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79928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1776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rgbClr val="D83B0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584378196"/>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26061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5867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9908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6639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74724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0699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05506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0785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52792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324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bold 14/18</a:t>
            </a:r>
          </a:p>
          <a:p>
            <a:pPr lvl="1"/>
            <a:r>
              <a:rPr lang="en-US"/>
              <a:t>Body copy Segoe UI Regular 14/18</a:t>
            </a:r>
          </a:p>
        </p:txBody>
      </p:sp>
      <p:sp>
        <p:nvSpPr>
          <p:cNvPr id="7" name="Text Placeholder 6"/>
          <p:cNvSpPr>
            <a:spLocks noGrp="1"/>
          </p:cNvSpPr>
          <p:nvPr>
            <p:ph type="body" sz="quarter" idx="12" hasCustomPrompt="1"/>
          </p:nvPr>
        </p:nvSpPr>
        <p:spPr>
          <a:xfrm>
            <a:off x="455995" y="4390304"/>
            <a:ext cx="11306469" cy="307777"/>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23620037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850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968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8478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8643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3902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2244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0472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89242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81937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254285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rgbClr val="D83B0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1237787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93681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133020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6139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9163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9815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6543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1354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718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901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2488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5" y="1966312"/>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2" y="1956351"/>
            <a:ext cx="5541959" cy="3847207"/>
          </a:xfrm>
        </p:spPr>
        <p:txBody>
          <a:bodyPr lIns="0" tIns="0" rIns="0" bIns="0"/>
          <a:lstStyle>
            <a:lvl1pPr marL="0" indent="0">
              <a:lnSpc>
                <a:spcPts val="1765"/>
              </a:lnSpc>
              <a:spcBef>
                <a:spcPts val="882"/>
              </a:spcBef>
              <a:buNone/>
              <a:defRPr lang="en-US" sz="1372" b="1" kern="1200" spc="0" baseline="0" dirty="0">
                <a:solidFill>
                  <a:srgbClr val="D83B0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391715108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86971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87524"/>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lang="en-US" sz="4000" b="0" kern="1200" cap="none" spc="-50" baseline="0" dirty="0">
                <a:ln w="3175">
                  <a:noFill/>
                </a:ln>
                <a:solidFill>
                  <a:schemeClr val="bg1">
                    <a:lumMod val="65000"/>
                    <a:lumOff val="35000"/>
                  </a:schemeClr>
                </a:solidFill>
                <a:effectLst/>
                <a:latin typeface="Segoe UI Black" panose="020B0A02040204020203" pitchFamily="34" charset="0"/>
                <a:ea typeface="Segoe UI Black" panose="020B0A02040204020203" pitchFamily="34" charset="0"/>
                <a:cs typeface="Segoe UI" pitchFamily="34" charset="0"/>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58798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23839" y="1126089"/>
            <a:ext cx="11133641" cy="4605822"/>
          </a:xfrm>
        </p:spPr>
        <p:txBody>
          <a:bodyPr anchor="ctr"/>
          <a:lstStyle>
            <a:lvl1pPr marL="0" indent="0">
              <a:spcBef>
                <a:spcPts val="0"/>
              </a:spcBef>
              <a:spcAft>
                <a:spcPts val="1800"/>
              </a:spcAft>
              <a:buNone/>
              <a:defRPr sz="4400" spc="0" baseline="0">
                <a:solidFill>
                  <a:schemeClr val="bg2">
                    <a:lumMod val="50000"/>
                  </a:schemeClr>
                </a:solidFill>
                <a:latin typeface="Segoe UI Semilight" panose="020B0402040204020203" pitchFamily="34" charset="0"/>
                <a:cs typeface="Segoe UI Semilight" panose="020B0402040204020203" pitchFamily="34" charset="0"/>
              </a:defRPr>
            </a:lvl1pPr>
            <a:lvl2pPr marL="0" indent="0">
              <a:spcBef>
                <a:spcPts val="0"/>
              </a:spcBef>
              <a:spcAft>
                <a:spcPts val="1800"/>
              </a:spcAft>
              <a:buNone/>
              <a:defRPr sz="2400" spc="0" baseline="0">
                <a:solidFill>
                  <a:schemeClr val="bg2">
                    <a:lumMod val="50000"/>
                  </a:schemeClr>
                </a:solidFill>
                <a:latin typeface="Segoe UI Semilight" panose="020B0402040204020203" pitchFamily="34" charset="0"/>
                <a:cs typeface="Segoe UI Semilight" panose="020B0402040204020203" pitchFamily="34" charset="0"/>
              </a:defRPr>
            </a:lvl2pPr>
            <a:lvl3pPr marL="461963" indent="0">
              <a:spcBef>
                <a:spcPts val="0"/>
              </a:spcBef>
              <a:spcAft>
                <a:spcPts val="1200"/>
              </a:spcAft>
              <a:buNone/>
              <a:defRPr sz="1600" spc="0" baseline="0">
                <a:solidFill>
                  <a:schemeClr val="bg2">
                    <a:lumMod val="50000"/>
                  </a:schemeClr>
                </a:solidFill>
                <a:latin typeface="+mj-lt"/>
              </a:defRPr>
            </a:lvl3pPr>
            <a:lvl4pPr marL="461963" indent="0">
              <a:spcBef>
                <a:spcPts val="0"/>
              </a:spcBef>
              <a:spcAft>
                <a:spcPts val="1200"/>
              </a:spcAft>
              <a:buNone/>
              <a:defRPr sz="1600" spc="0" baseline="0">
                <a:solidFill>
                  <a:schemeClr val="bg2">
                    <a:lumMod val="50000"/>
                  </a:schemeClr>
                </a:solidFill>
                <a:latin typeface="+mj-lt"/>
              </a:defRPr>
            </a:lvl4pPr>
            <a:lvl5pPr marL="461963" indent="0">
              <a:spcBef>
                <a:spcPts val="0"/>
              </a:spcBef>
              <a:spcAft>
                <a:spcPts val="1200"/>
              </a:spcAft>
              <a:buNone/>
              <a:defRPr sz="1600" spc="0" baseline="0">
                <a:solidFill>
                  <a:schemeClr val="bg2">
                    <a:lumMod val="50000"/>
                  </a:schemeClr>
                </a:solidFill>
                <a:latin typeface="+mj-lt"/>
              </a:defRPr>
            </a:lvl5pPr>
          </a:lstStyle>
          <a:p>
            <a:pPr lvl="0"/>
            <a:r>
              <a:rPr lang="en-US"/>
              <a:t>Click to edit Master text styles</a:t>
            </a:r>
          </a:p>
          <a:p>
            <a:pPr lvl="1"/>
            <a:r>
              <a:rPr lang="en-US"/>
              <a:t>Second level</a:t>
            </a:r>
          </a:p>
        </p:txBody>
      </p:sp>
      <p:sp>
        <p:nvSpPr>
          <p:cNvPr id="4" name="Content Placeholder 2"/>
          <p:cNvSpPr>
            <a:spLocks noGrp="1"/>
          </p:cNvSpPr>
          <p:nvPr>
            <p:ph idx="10" hasCustomPrompt="1"/>
          </p:nvPr>
        </p:nvSpPr>
        <p:spPr>
          <a:xfrm>
            <a:off x="530563" y="430831"/>
            <a:ext cx="11133641" cy="399487"/>
          </a:xfrm>
        </p:spPr>
        <p:txBody>
          <a:bodyPr anchor="t"/>
          <a:lstStyle>
            <a:lvl1pPr marL="0" indent="0">
              <a:spcBef>
                <a:spcPts val="0"/>
              </a:spcBef>
              <a:spcAft>
                <a:spcPts val="1200"/>
              </a:spcAft>
              <a:buNone/>
              <a:defRPr sz="2000" spc="0" baseline="0">
                <a:solidFill>
                  <a:schemeClr val="accent1"/>
                </a:solidFill>
                <a:latin typeface="Segoe UI Semibold" panose="020B0702040204020203" pitchFamily="34" charset="0"/>
                <a:cs typeface="Segoe UI Semibold" panose="020B0702040204020203" pitchFamily="34" charset="0"/>
              </a:defRPr>
            </a:lvl1pPr>
            <a:lvl2pPr marL="0" indent="0">
              <a:spcBef>
                <a:spcPts val="0"/>
              </a:spcBef>
              <a:spcAft>
                <a:spcPts val="1200"/>
              </a:spcAft>
              <a:buNone/>
              <a:defRPr sz="2000" spc="0" baseline="0">
                <a:solidFill>
                  <a:schemeClr val="bg1">
                    <a:lumMod val="50000"/>
                  </a:schemeClr>
                </a:solidFill>
                <a:latin typeface="+mj-lt"/>
              </a:defRPr>
            </a:lvl2pPr>
            <a:lvl3pPr marL="461963" indent="0">
              <a:spcBef>
                <a:spcPts val="0"/>
              </a:spcBef>
              <a:spcAft>
                <a:spcPts val="1200"/>
              </a:spcAft>
              <a:buNone/>
              <a:defRPr sz="1600" spc="0" baseline="0">
                <a:solidFill>
                  <a:schemeClr val="bg2">
                    <a:lumMod val="50000"/>
                  </a:schemeClr>
                </a:solidFill>
                <a:latin typeface="+mj-lt"/>
              </a:defRPr>
            </a:lvl3pPr>
            <a:lvl4pPr marL="461963" indent="0">
              <a:spcBef>
                <a:spcPts val="0"/>
              </a:spcBef>
              <a:spcAft>
                <a:spcPts val="1200"/>
              </a:spcAft>
              <a:buNone/>
              <a:defRPr sz="1600" spc="0" baseline="0">
                <a:solidFill>
                  <a:schemeClr val="bg2">
                    <a:lumMod val="50000"/>
                  </a:schemeClr>
                </a:solidFill>
                <a:latin typeface="+mj-lt"/>
              </a:defRPr>
            </a:lvl4pPr>
            <a:lvl5pPr marL="461963" indent="0">
              <a:spcBef>
                <a:spcPts val="0"/>
              </a:spcBef>
              <a:spcAft>
                <a:spcPts val="1200"/>
              </a:spcAft>
              <a:buNone/>
              <a:defRPr sz="1600" spc="0" baseline="0">
                <a:solidFill>
                  <a:schemeClr val="bg2">
                    <a:lumMod val="50000"/>
                  </a:schemeClr>
                </a:solidFill>
                <a:latin typeface="+mj-lt"/>
              </a:defRPr>
            </a:lvl5pPr>
          </a:lstStyle>
          <a:p>
            <a:pPr lvl="0"/>
            <a:r>
              <a:rPr lang="en-US"/>
              <a:t> </a:t>
            </a:r>
          </a:p>
        </p:txBody>
      </p:sp>
      <p:sp>
        <p:nvSpPr>
          <p:cNvPr id="5" name="Rectangle 4">
            <a:extLst>
              <a:ext uri="{FF2B5EF4-FFF2-40B4-BE49-F238E27FC236}">
                <a16:creationId xmlns:a16="http://schemas.microsoft.com/office/drawing/2014/main" id="{5BE1F37C-F452-4AC3-A5D9-A6762B220C28}"/>
              </a:ext>
            </a:extLst>
          </p:cNvPr>
          <p:cNvSpPr/>
          <p:nvPr userDrawn="1"/>
        </p:nvSpPr>
        <p:spPr bwMode="auto">
          <a:xfrm>
            <a:off x="0" y="302607"/>
            <a:ext cx="70852" cy="52771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15627057"/>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Insert page title (sentence case)</a:t>
            </a:r>
            <a:endParaRPr lang="en-US"/>
          </a:p>
        </p:txBody>
      </p:sp>
      <p:sp>
        <p:nvSpPr>
          <p:cNvPr id="4" name="Text Placeholder 2"/>
          <p:cNvSpPr>
            <a:spLocks noGrp="1"/>
          </p:cNvSpPr>
          <p:nvPr>
            <p:ph idx="1"/>
          </p:nvPr>
        </p:nvSpPr>
        <p:spPr bwMode="gray">
          <a:xfrm>
            <a:off x="503870" y="1620001"/>
            <a:ext cx="11183564" cy="423023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extLst>
      <p:ext uri="{BB962C8B-B14F-4D97-AF65-F5344CB8AC3E}">
        <p14:creationId xmlns:p14="http://schemas.microsoft.com/office/powerpoint/2010/main" val="390630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399">
                <a:solidFill>
                  <a:schemeClr val="tx1"/>
                </a:solidFill>
                <a:latin typeface="+mj-lt"/>
              </a:defRPr>
            </a:lvl1pPr>
          </a:lstStyle>
          <a:p>
            <a:r>
              <a:rPr lang="en-US"/>
              <a:t>Divider page</a:t>
            </a:r>
            <a:endParaRPr lang="de-DE"/>
          </a:p>
        </p:txBody>
      </p:sp>
    </p:spTree>
    <p:extLst>
      <p:ext uri="{BB962C8B-B14F-4D97-AF65-F5344CB8AC3E}">
        <p14:creationId xmlns:p14="http://schemas.microsoft.com/office/powerpoint/2010/main" val="21747635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244F-10FD-4F39-A0CF-C217AD8FE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C62478-19C1-4D9C-B03E-ECF5F355A1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8CD6A-0DD7-4174-B104-9928E87E07B5}"/>
              </a:ext>
            </a:extLst>
          </p:cNvPr>
          <p:cNvSpPr>
            <a:spLocks noGrp="1"/>
          </p:cNvSpPr>
          <p:nvPr>
            <p:ph type="dt" sz="half" idx="10"/>
          </p:nvPr>
        </p:nvSpPr>
        <p:spPr/>
        <p:txBody>
          <a:bodyPr/>
          <a:lstStyle/>
          <a:p>
            <a:fld id="{19B69489-D2D2-493C-8B55-0DB90C8F1861}" type="datetimeFigureOut">
              <a:rPr lang="en-US" smtClean="0"/>
              <a:t>8/23/2022</a:t>
            </a:fld>
            <a:endParaRPr lang="en-US"/>
          </a:p>
        </p:txBody>
      </p:sp>
      <p:sp>
        <p:nvSpPr>
          <p:cNvPr id="5" name="Footer Placeholder 4">
            <a:extLst>
              <a:ext uri="{FF2B5EF4-FFF2-40B4-BE49-F238E27FC236}">
                <a16:creationId xmlns:a16="http://schemas.microsoft.com/office/drawing/2014/main" id="{E1A4FA19-1DBA-4540-B1C8-5A99A0A2FB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A223BE-B62E-4240-AB05-A7C381CF4BC4}"/>
              </a:ext>
            </a:extLst>
          </p:cNvPr>
          <p:cNvSpPr>
            <a:spLocks noGrp="1"/>
          </p:cNvSpPr>
          <p:nvPr>
            <p:ph type="sldNum" sz="quarter" idx="12"/>
          </p:nvPr>
        </p:nvSpPr>
        <p:spPr/>
        <p:txBody>
          <a:bodyPr/>
          <a:lstStyle/>
          <a:p>
            <a:fld id="{FD63C700-02BB-4FCE-BF7F-10C1A2657734}" type="slidenum">
              <a:rPr lang="en-US" smtClean="0"/>
              <a:t>‹#›</a:t>
            </a:fld>
            <a:endParaRPr lang="en-US"/>
          </a:p>
        </p:txBody>
      </p:sp>
    </p:spTree>
    <p:extLst>
      <p:ext uri="{BB962C8B-B14F-4D97-AF65-F5344CB8AC3E}">
        <p14:creationId xmlns:p14="http://schemas.microsoft.com/office/powerpoint/2010/main" val="386751397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49265853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6063561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a:t>Picture</a:t>
            </a:r>
          </a:p>
        </p:txBody>
      </p:sp>
    </p:spTree>
    <p:extLst>
      <p:ext uri="{BB962C8B-B14F-4D97-AF65-F5344CB8AC3E}">
        <p14:creationId xmlns:p14="http://schemas.microsoft.com/office/powerpoint/2010/main" val="29597080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04482009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548821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4800" spc="-147" baseline="0" dirty="0">
                <a:solidFill>
                  <a:schemeClr val="tx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408705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479237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3">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chemeClr val="bg2">
                  <a:lumMod val="25000"/>
                  <a:alpha val="84000"/>
                </a:schemeClr>
              </a:gs>
              <a:gs pos="67000">
                <a:schemeClr val="bg2">
                  <a:lumMod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165235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 y="0"/>
            <a:ext cx="12191129" cy="6858000"/>
          </a:xfrm>
          <a:prstGeom prst="rect">
            <a:avLst/>
          </a:prstGeom>
        </p:spPr>
      </p:pic>
      <p:sp>
        <p:nvSpPr>
          <p:cNvPr id="2" name="Title 1"/>
          <p:cNvSpPr>
            <a:spLocks noGrp="1"/>
          </p:cNvSpPr>
          <p:nvPr>
            <p:ph type="title" hasCustomPrompt="1"/>
          </p:nvPr>
        </p:nvSpPr>
        <p:spPr>
          <a:xfrm>
            <a:off x="455995" y="881922"/>
            <a:ext cx="7454644" cy="2649187"/>
          </a:xfrm>
          <a:noFill/>
        </p:spPr>
        <p:txBody>
          <a:bodyPr wrap="square" lIns="0" tIns="0" rIns="0" bIns="0" anchor="t" anchorCtr="0">
            <a:noAutofit/>
          </a:bodyPr>
          <a:lstStyle>
            <a:lvl1pPr>
              <a:lnSpc>
                <a:spcPts val="5490"/>
              </a:lnSpc>
              <a:defRPr sz="5294" spc="-14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7489177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7" name="Picture 6" descr="A group of people sitting at a table using a computer&#10;&#10;Description generated with very high confidence">
            <a:extLst>
              <a:ext uri="{FF2B5EF4-FFF2-40B4-BE49-F238E27FC236}">
                <a16:creationId xmlns:a16="http://schemas.microsoft.com/office/drawing/2014/main" id="{DEC94033-02D0-45F6-9C0B-D34BCD810C8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6333712" y="-314"/>
            <a:ext cx="5982249" cy="6858314"/>
          </a:xfrm>
          <a:prstGeom prst="rect">
            <a:avLst/>
          </a:prstGeom>
        </p:spPr>
      </p:pic>
      <p:sp>
        <p:nvSpPr>
          <p:cNvPr id="5" name="TextBox 4">
            <a:extLst>
              <a:ext uri="{FF2B5EF4-FFF2-40B4-BE49-F238E27FC236}">
                <a16:creationId xmlns:a16="http://schemas.microsoft.com/office/drawing/2014/main" id="{0AADA7F4-6FAA-4A20-AAA2-484D63FF6031}"/>
              </a:ext>
            </a:extLst>
          </p:cNvPr>
          <p:cNvSpPr txBox="1"/>
          <p:nvPr userDrawn="1"/>
        </p:nvSpPr>
        <p:spPr>
          <a:xfrm>
            <a:off x="556235" y="270456"/>
            <a:ext cx="1044441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agenda</a:t>
            </a:r>
          </a:p>
        </p:txBody>
      </p:sp>
      <p:sp>
        <p:nvSpPr>
          <p:cNvPr id="6" name="Text Placeholder 5">
            <a:extLst>
              <a:ext uri="{FF2B5EF4-FFF2-40B4-BE49-F238E27FC236}">
                <a16:creationId xmlns:a16="http://schemas.microsoft.com/office/drawing/2014/main" id="{01B96148-131A-4AB3-BBE3-BE3BACE2BFA1}"/>
              </a:ext>
            </a:extLst>
          </p:cNvPr>
          <p:cNvSpPr>
            <a:spLocks noGrp="1"/>
          </p:cNvSpPr>
          <p:nvPr>
            <p:ph type="body" sz="quarter" idx="11"/>
          </p:nvPr>
        </p:nvSpPr>
        <p:spPr>
          <a:xfrm>
            <a:off x="774207" y="1540627"/>
            <a:ext cx="3754437" cy="35702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6794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cstate="print">
              <a:extLst>
                <a:ext uri="{28A0092B-C50C-407E-A947-70E740481C1C}">
                  <a14:useLocalDpi xmlns:a14="http://schemas.microsoft.com/office/drawing/2010/main" val="0"/>
                </a:ext>
              </a:extLst>
            </a:blip>
            <a:srcRect/>
            <a:stretch>
              <a:fillRect/>
            </a:stretch>
          </a:blipFill>
        </p:spPr>
        <p:txBody>
          <a:bodyPr anchor="t">
            <a:noAutofit/>
          </a:bodyPr>
          <a:lstStyle>
            <a:lvl1pPr marL="0" indent="0" algn="ctr">
              <a:buNone/>
              <a:defRPr sz="1765">
                <a:solidFill>
                  <a:schemeClr val="bg2"/>
                </a:solidFill>
              </a:defRPr>
            </a:lvl1pPr>
          </a:lstStyle>
          <a:p>
            <a:r>
              <a:rPr lang="en-US"/>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a:t>Caption</a:t>
            </a:r>
          </a:p>
        </p:txBody>
      </p:sp>
    </p:spTree>
    <p:extLst>
      <p:ext uri="{BB962C8B-B14F-4D97-AF65-F5344CB8AC3E}">
        <p14:creationId xmlns:p14="http://schemas.microsoft.com/office/powerpoint/2010/main" val="42404348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26198"/>
            <a:ext cx="3607487" cy="2602491"/>
          </a:xfrm>
          <a:blipFill>
            <a:blip r:embed="rId3"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26198"/>
            <a:ext cx="3623050" cy="2602491"/>
          </a:xfrm>
          <a:blipFill>
            <a:blip r:embed="rId4" cstate="print">
              <a:extLst>
                <a:ext uri="{28A0092B-C50C-407E-A947-70E740481C1C}">
                  <a14:useLocalDpi xmlns:a14="http://schemas.microsoft.com/office/drawing/2010/main" val="0"/>
                </a:ext>
              </a:extLst>
            </a:blip>
            <a:stretch>
              <a:fillRect/>
            </a:stretch>
          </a:blipFill>
        </p:spPr>
        <p:txBody>
          <a:bodyPr>
            <a:noAutofit/>
          </a:bodyPr>
          <a:lstStyle>
            <a:lvl1pPr marL="0" indent="0">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Photo layout 3</a:t>
            </a:r>
          </a:p>
        </p:txBody>
      </p:sp>
      <p:sp>
        <p:nvSpPr>
          <p:cNvPr id="5" name="Text Placeholder 4"/>
          <p:cNvSpPr>
            <a:spLocks noGrp="1"/>
          </p:cNvSpPr>
          <p:nvPr>
            <p:ph type="body" sz="quarter" idx="11" hasCustomPrompt="1"/>
          </p:nvPr>
        </p:nvSpPr>
        <p:spPr>
          <a:xfrm>
            <a:off x="455995" y="4927922"/>
            <a:ext cx="3618381" cy="1205458"/>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5458"/>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487349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843228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6" name="Text Placeholder 4"/>
          <p:cNvSpPr>
            <a:spLocks noGrp="1"/>
          </p:cNvSpPr>
          <p:nvPr>
            <p:ph type="body" sz="quarter" idx="11" hasCustomPrompt="1"/>
          </p:nvPr>
        </p:nvSpPr>
        <p:spPr>
          <a:xfrm>
            <a:off x="455995" y="1957473"/>
            <a:ext cx="1693247" cy="2821285"/>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7" name="Text Placeholder 4"/>
          <p:cNvSpPr>
            <a:spLocks noGrp="1"/>
          </p:cNvSpPr>
          <p:nvPr>
            <p:ph type="body" sz="quarter" idx="15" hasCustomPrompt="1"/>
          </p:nvPr>
        </p:nvSpPr>
        <p:spPr>
          <a:xfrm>
            <a:off x="2378328" y="1957473"/>
            <a:ext cx="1693247" cy="2821285"/>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0494592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357557703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Chart examples</a:t>
            </a:r>
          </a:p>
        </p:txBody>
      </p:sp>
      <p:sp>
        <p:nvSpPr>
          <p:cNvPr id="5" name="Text Placeholder 4"/>
          <p:cNvSpPr>
            <a:spLocks noGrp="1"/>
          </p:cNvSpPr>
          <p:nvPr>
            <p:ph type="body" sz="quarter" idx="11" hasCustomPrompt="1"/>
          </p:nvPr>
        </p:nvSpPr>
        <p:spPr>
          <a:xfrm>
            <a:off x="455995" y="5661040"/>
            <a:ext cx="36183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9" name="Text Placeholder 4"/>
          <p:cNvSpPr>
            <a:spLocks noGrp="1"/>
          </p:cNvSpPr>
          <p:nvPr>
            <p:ph type="body" sz="quarter" idx="12" hasCustomPrompt="1"/>
          </p:nvPr>
        </p:nvSpPr>
        <p:spPr>
          <a:xfrm>
            <a:off x="455992" y="5815322"/>
            <a:ext cx="3618381" cy="307777"/>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6" name="Text Placeholder 4"/>
          <p:cNvSpPr>
            <a:spLocks noGrp="1"/>
          </p:cNvSpPr>
          <p:nvPr>
            <p:ph type="body" sz="quarter" idx="17" hasCustomPrompt="1"/>
          </p:nvPr>
        </p:nvSpPr>
        <p:spPr>
          <a:xfrm>
            <a:off x="4303155" y="5661040"/>
            <a:ext cx="3607484"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7" name="Text Placeholder 4"/>
          <p:cNvSpPr>
            <a:spLocks noGrp="1"/>
          </p:cNvSpPr>
          <p:nvPr>
            <p:ph type="body" sz="quarter" idx="18" hasCustomPrompt="1"/>
          </p:nvPr>
        </p:nvSpPr>
        <p:spPr>
          <a:xfrm>
            <a:off x="4303152" y="5815322"/>
            <a:ext cx="3607487" cy="307777"/>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8" name="Text Placeholder 4"/>
          <p:cNvSpPr>
            <a:spLocks noGrp="1"/>
          </p:cNvSpPr>
          <p:nvPr>
            <p:ph type="body" sz="quarter" idx="19" hasCustomPrompt="1"/>
          </p:nvPr>
        </p:nvSpPr>
        <p:spPr>
          <a:xfrm>
            <a:off x="8139414" y="5661040"/>
            <a:ext cx="3629281" cy="153888"/>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Caption title Segoe </a:t>
            </a:r>
            <a:r>
              <a:rPr lang="en-US" err="1"/>
              <a:t>Semibold</a:t>
            </a:r>
            <a:r>
              <a:rPr lang="en-US"/>
              <a:t> 10/12. </a:t>
            </a:r>
          </a:p>
        </p:txBody>
      </p:sp>
      <p:sp>
        <p:nvSpPr>
          <p:cNvPr id="19" name="Text Placeholder 4"/>
          <p:cNvSpPr>
            <a:spLocks noGrp="1"/>
          </p:cNvSpPr>
          <p:nvPr>
            <p:ph type="body" sz="quarter" idx="20" hasCustomPrompt="1"/>
          </p:nvPr>
        </p:nvSpPr>
        <p:spPr>
          <a:xfrm>
            <a:off x="8139414" y="5815322"/>
            <a:ext cx="3629278" cy="307777"/>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p>
        </p:txBody>
      </p:sp>
    </p:spTree>
    <p:extLst>
      <p:ext uri="{BB962C8B-B14F-4D97-AF65-F5344CB8AC3E}">
        <p14:creationId xmlns:p14="http://schemas.microsoft.com/office/powerpoint/2010/main" val="7075596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4014770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956165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a:t>Thank you.</a:t>
            </a:r>
          </a:p>
        </p:txBody>
      </p:sp>
      <p:pic>
        <p:nvPicPr>
          <p:cNvPr id="64" name="MS logo gray - EM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54283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cstate="print">
              <a:extLst>
                <a:ext uri="{28A0092B-C50C-407E-A947-70E740481C1C}">
                  <a14:useLocalDpi xmlns:a14="http://schemas.microsoft.com/office/drawing/2010/main" val="0"/>
                </a:ext>
              </a:extLst>
            </a:blip>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a:t>Thank you.</a:t>
            </a:r>
          </a:p>
        </p:txBody>
      </p:sp>
    </p:spTree>
    <p:extLst>
      <p:ext uri="{BB962C8B-B14F-4D97-AF65-F5344CB8AC3E}">
        <p14:creationId xmlns:p14="http://schemas.microsoft.com/office/powerpoint/2010/main" val="297784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123087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35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gradFill>
                  <a:gsLst>
                    <a:gs pos="1250">
                      <a:schemeClr val="tx1"/>
                    </a:gs>
                    <a:gs pos="99000">
                      <a:schemeClr val="tx1"/>
                    </a:gs>
                  </a:gsLst>
                  <a:lin ang="5400000" scaled="0"/>
                </a:gradFill>
              </a:defRPr>
            </a:lvl1pPr>
            <a:lvl2pPr marL="0" indent="0">
              <a:buFontTx/>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0317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3739" y="1481098"/>
            <a:ext cx="11401339" cy="1645450"/>
          </a:xfrm>
        </p:spPr>
        <p:txBody>
          <a:bodyPr wrap="square">
            <a:spAutoFit/>
          </a:bodyPr>
          <a:lstStyle>
            <a:lvl1pPr marL="0" indent="0">
              <a:buNone/>
              <a:defRPr sz="2400" baseline="0">
                <a:solidFill>
                  <a:schemeClr val="accent2"/>
                </a:solidFill>
                <a:latin typeface="Segoe UI Semibold" panose="020B0702040204020203" pitchFamily="34" charset="0"/>
              </a:defRPr>
            </a:lvl1pPr>
            <a:lvl2pPr>
              <a:defRPr sz="1961" baseline="0">
                <a:solidFill>
                  <a:schemeClr val="accent2"/>
                </a:solidFill>
                <a:latin typeface="Segoe UI Semilight" panose="020B0402040204020203" pitchFamily="34" charset="0"/>
              </a:defRPr>
            </a:lvl2pPr>
            <a:lvl3pPr>
              <a:defRPr sz="1765" baseline="0">
                <a:solidFill>
                  <a:schemeClr val="accent2"/>
                </a:solidFill>
                <a:latin typeface="Segoe UI Semilight" panose="020B0402040204020203" pitchFamily="34" charset="0"/>
              </a:defRPr>
            </a:lvl3pPr>
            <a:lvl4pPr>
              <a:defRPr sz="1568" baseline="0">
                <a:solidFill>
                  <a:schemeClr val="accent2"/>
                </a:solidFill>
                <a:latin typeface="Segoe UI Semilight" panose="020B0402040204020203" pitchFamily="34" charset="0"/>
              </a:defRPr>
            </a:lvl4pPr>
            <a:lvl5pPr>
              <a:defRPr sz="1372" baseline="0">
                <a:solidFill>
                  <a:schemeClr val="accent2"/>
                </a:solidFill>
                <a:latin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523740" y="289511"/>
            <a:ext cx="11401339" cy="899665"/>
          </a:xfrm>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07747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marL="0" indent="0">
              <a:buNone/>
              <a:defRPr sz="3600" baseline="0">
                <a:latin typeface="Segoe UI" panose="020B0502040204020203" pitchFamily="34" charset="0"/>
              </a:defRPr>
            </a:lvl1pPr>
            <a:lvl2pPr marL="448193" indent="-224097">
              <a:buFont typeface="Wingdings" panose="05000000000000000000" pitchFamily="2" charset="2"/>
              <a:buChar char="§"/>
              <a:defRPr sz="1961"/>
            </a:lvl2pPr>
            <a:lvl3pPr marL="672290" indent="-224097">
              <a:buFont typeface="Wingdings" panose="05000000000000000000" pitchFamily="2" charset="2"/>
              <a:buChar char="§"/>
              <a:defRPr sz="1765"/>
            </a:lvl3pPr>
            <a:lvl4pPr marL="896386" indent="-224097">
              <a:buFont typeface="Wingdings" panose="05000000000000000000" pitchFamily="2" charset="2"/>
              <a:buChar char="§"/>
              <a:defRPr sz="1568"/>
            </a:lvl4pPr>
            <a:lvl5pPr marL="1120483" indent="-224097">
              <a:buFont typeface="Wingdings" panose="05000000000000000000" pitchFamily="2" charset="2"/>
              <a:buChar cha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baseline="0">
                <a:latin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06535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3832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0" indent="0">
              <a:spcBef>
                <a:spcPts val="1200"/>
              </a:spcBef>
              <a:buClr>
                <a:schemeClr val="tx1"/>
              </a:buClr>
              <a:buFont typeface="Wingdings" pitchFamily="2" charset="2"/>
              <a:buNone/>
              <a:defRPr sz="3137"/>
            </a:lvl1pPr>
            <a:lvl2pPr marL="0" indent="0">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209" indent="0">
              <a:buNone/>
              <a:tabLst/>
              <a:defRPr sz="1765"/>
            </a:lvl3pPr>
            <a:lvl4pPr marL="451306" indent="0">
              <a:buNone/>
              <a:defRPr sz="1568"/>
            </a:lvl4pPr>
            <a:lvl5pPr marL="672290" indent="0">
              <a:buNone/>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9290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2"/>
              </a:buClr>
              <a:buFont typeface="Arial" pitchFamily="34" charset="0"/>
              <a:buChar char="•"/>
              <a:defRPr sz="3137">
                <a:solidFill>
                  <a:schemeClr val="accent1"/>
                </a:solidFill>
              </a:defRPr>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2431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28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744226"/>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1961"/>
            </a:lvl2pPr>
            <a:lvl3pPr marL="685803" indent="-165101">
              <a:tabLst/>
              <a:defRPr sz="1765"/>
            </a:lvl3pPr>
            <a:lvl4pPr marL="863603" indent="-177801">
              <a:defRPr sz="1568"/>
            </a:lvl4pPr>
            <a:lvl5pPr marL="1028704" indent="-165101">
              <a:tabLst/>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5664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1"/>
            <a:ext cx="11653522" cy="1756297"/>
          </a:xfrm>
        </p:spPr>
        <p:txBody>
          <a:bodyPr/>
          <a:lstStyle>
            <a:lvl1pPr marL="0" indent="0">
              <a:buNone/>
              <a:defRPr sz="274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96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76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56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37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1610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 Header">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2"/>
            <a:ext cx="11581784" cy="648997"/>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6" y="956213"/>
            <a:ext cx="11581100" cy="615483"/>
          </a:xfrm>
          <a:prstGeom prst="rect">
            <a:avLst/>
          </a:prstGeom>
        </p:spPr>
        <p:txBody>
          <a:bodyPr/>
          <a:lstStyle>
            <a:lvl1pPr marL="0" indent="0">
              <a:buNone/>
              <a:defRPr sz="3136" baseline="0"/>
            </a:lvl1pPr>
            <a:lvl2pPr marL="336017" indent="0">
              <a:buNone/>
              <a:defRPr/>
            </a:lvl2pPr>
            <a:lvl3pPr marL="560029" indent="0">
              <a:buNone/>
              <a:defRPr/>
            </a:lvl3pPr>
            <a:lvl4pPr marL="784040" indent="0">
              <a:buNone/>
              <a:defRPr/>
            </a:lvl4pPr>
            <a:lvl5pPr marL="1008050" indent="0">
              <a:buNone/>
              <a:defRPr/>
            </a:lvl5pPr>
          </a:lstStyle>
          <a:p>
            <a:pPr lvl="0"/>
            <a:r>
              <a:rPr lang="en-US"/>
              <a:t>Sub-header</a:t>
            </a:r>
          </a:p>
        </p:txBody>
      </p:sp>
    </p:spTree>
    <p:extLst>
      <p:ext uri="{BB962C8B-B14F-4D97-AF65-F5344CB8AC3E}">
        <p14:creationId xmlns:p14="http://schemas.microsoft.com/office/powerpoint/2010/main" val="1591079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7" name="Picture 6" descr="A person using a computer&#10;&#10;Description generated with very high confidence">
            <a:extLst>
              <a:ext uri="{FF2B5EF4-FFF2-40B4-BE49-F238E27FC236}">
                <a16:creationId xmlns:a16="http://schemas.microsoft.com/office/drawing/2014/main" id="{CD76FA44-FF6E-4D66-B48D-DEF35DFB3B9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gradFill>
                  <a:gsLst>
                    <a:gs pos="0">
                      <a:schemeClr val="tx1"/>
                    </a:gs>
                    <a:gs pos="100000">
                      <a:schemeClr val="tx1"/>
                    </a:gs>
                  </a:gsLst>
                  <a:lin ang="5400000" scaled="0"/>
                </a:gra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765041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4">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6992" cy="2241352"/>
          </a:xfrm>
          <a:noFill/>
        </p:spPr>
        <p:txBody>
          <a:bodyPr wrap="square" tIns="91440" bIns="91440" anchor="t" anchorCtr="0">
            <a:noAutofit/>
          </a:bodyPr>
          <a:lstStyle>
            <a:lvl1pPr>
              <a:defRPr sz="5294" spc="-98" baseline="0">
                <a:solidFill>
                  <a:schemeClr val="accent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852586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3">
    <p:bg>
      <p:bgPr>
        <a:solidFill>
          <a:schemeClr val="accent2"/>
        </a:solidFill>
        <a:effectLst/>
      </p:bgPr>
    </p:bg>
    <p:spTree>
      <p:nvGrpSpPr>
        <p:cNvPr id="1" name=""/>
        <p:cNvGrpSpPr/>
        <p:nvPr/>
      </p:nvGrpSpPr>
      <p:grpSpPr>
        <a:xfrm>
          <a:off x="0" y="0"/>
          <a:ext cx="0" cy="0"/>
          <a:chOff x="0" y="0"/>
          <a:chExt cx="0" cy="0"/>
        </a:xfrm>
      </p:grpSpPr>
      <p:pic>
        <p:nvPicPr>
          <p:cNvPr id="5" name="Picture 4" descr="A group of people sitting at a table using a computer&#10;&#10;Description generated with very high confidence">
            <a:extLst>
              <a:ext uri="{FF2B5EF4-FFF2-40B4-BE49-F238E27FC236}">
                <a16:creationId xmlns:a16="http://schemas.microsoft.com/office/drawing/2014/main" id="{E0B372B0-A586-48D2-AFC0-B4FC1266FC5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a:stretch/>
        </p:blipFill>
        <p:spPr>
          <a:xfrm flipH="1">
            <a:off x="-2"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3414648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4">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4" name="Freeform 3"/>
          <p:cNvSpPr/>
          <p:nvPr userDrawn="1"/>
        </p:nvSpPr>
        <p:spPr bwMode="auto">
          <a:xfrm flipH="1">
            <a:off x="5647787" y="-314"/>
            <a:ext cx="6544213" cy="6858623"/>
          </a:xfrm>
          <a:custGeom>
            <a:avLst/>
            <a:gdLst>
              <a:gd name="connsiteX0" fmla="*/ 1668860 w 6675438"/>
              <a:gd name="connsiteY0" fmla="*/ 0 h 6995160"/>
              <a:gd name="connsiteX1" fmla="*/ 6675438 w 6675438"/>
              <a:gd name="connsiteY1" fmla="*/ 0 h 6995160"/>
              <a:gd name="connsiteX2" fmla="*/ 5006579 w 6675438"/>
              <a:gd name="connsiteY2" fmla="*/ 6995160 h 6995160"/>
              <a:gd name="connsiteX3" fmla="*/ 0 w 6675438"/>
              <a:gd name="connsiteY3" fmla="*/ 6995160 h 6995160"/>
              <a:gd name="connsiteX4" fmla="*/ 75 w 6675438"/>
              <a:gd name="connsiteY4" fmla="*/ 6994844 h 6995160"/>
              <a:gd name="connsiteX5" fmla="*/ 0 w 6675438"/>
              <a:gd name="connsiteY5" fmla="*/ 6994844 h 6995160"/>
              <a:gd name="connsiteX6" fmla="*/ 0 w 6675438"/>
              <a:gd name="connsiteY6" fmla="*/ 6880823 h 6995160"/>
              <a:gd name="connsiteX7" fmla="*/ 0 w 6675438"/>
              <a:gd name="connsiteY7" fmla="*/ 5966117 h 6995160"/>
              <a:gd name="connsiteX8" fmla="*/ 0 w 6675438"/>
              <a:gd name="connsiteY8" fmla="*/ 318 h 6995160"/>
              <a:gd name="connsiteX9" fmla="*/ 1668784 w 6675438"/>
              <a:gd name="connsiteY9" fmla="*/ 318 h 69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5438" h="6995160">
                <a:moveTo>
                  <a:pt x="1668860" y="0"/>
                </a:moveTo>
                <a:lnTo>
                  <a:pt x="6675438" y="0"/>
                </a:lnTo>
                <a:lnTo>
                  <a:pt x="5006579" y="6995160"/>
                </a:lnTo>
                <a:lnTo>
                  <a:pt x="0" y="6995160"/>
                </a:lnTo>
                <a:lnTo>
                  <a:pt x="75" y="6994844"/>
                </a:lnTo>
                <a:lnTo>
                  <a:pt x="0" y="6994844"/>
                </a:lnTo>
                <a:lnTo>
                  <a:pt x="0" y="6880823"/>
                </a:lnTo>
                <a:lnTo>
                  <a:pt x="0" y="5966117"/>
                </a:lnTo>
                <a:lnTo>
                  <a:pt x="0" y="318"/>
                </a:lnTo>
                <a:lnTo>
                  <a:pt x="1668784" y="318"/>
                </a:lnTo>
                <a:close/>
              </a:path>
            </a:pathLst>
          </a:cu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6544213" y="739373"/>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
        <p:nvSpPr>
          <p:cNvPr id="8"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Tree>
    <p:extLst>
      <p:ext uri="{BB962C8B-B14F-4D97-AF65-F5344CB8AC3E}">
        <p14:creationId xmlns:p14="http://schemas.microsoft.com/office/powerpoint/2010/main" val="945792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89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75757A"/>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BA25D5EF-49DF-421F-8BFF-CC40C7441DE9}"/>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75757A"/>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5" name="Text Placeholder 15">
            <a:extLst>
              <a:ext uri="{FF2B5EF4-FFF2-40B4-BE49-F238E27FC236}">
                <a16:creationId xmlns:a16="http://schemas.microsoft.com/office/drawing/2014/main" id="{CCE7C6F6-C08E-40E0-83A6-6F60D9BF67B9}"/>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8" name="Text Placeholder 13">
            <a:extLst>
              <a:ext uri="{FF2B5EF4-FFF2-40B4-BE49-F238E27FC236}">
                <a16:creationId xmlns:a16="http://schemas.microsoft.com/office/drawing/2014/main" id="{795541A7-21C9-4896-B2A0-9DD0EAF7C420}"/>
              </a:ext>
            </a:extLst>
          </p:cNvPr>
          <p:cNvSpPr>
            <a:spLocks noGrp="1"/>
          </p:cNvSpPr>
          <p:nvPr>
            <p:ph type="body" sz="quarter" idx="12" hasCustomPrompt="1"/>
          </p:nvPr>
        </p:nvSpPr>
        <p:spPr>
          <a:xfrm>
            <a:off x="426720" y="181884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9" name="Text Placeholder 11">
            <a:extLst>
              <a:ext uri="{FF2B5EF4-FFF2-40B4-BE49-F238E27FC236}">
                <a16:creationId xmlns:a16="http://schemas.microsoft.com/office/drawing/2014/main" id="{09A8D52E-5B87-4546-9272-35448AAC4CD2}"/>
              </a:ext>
            </a:extLst>
          </p:cNvPr>
          <p:cNvSpPr>
            <a:spLocks noGrp="1"/>
          </p:cNvSpPr>
          <p:nvPr>
            <p:ph type="body" sz="quarter" idx="11" hasCustomPrompt="1"/>
          </p:nvPr>
        </p:nvSpPr>
        <p:spPr>
          <a:xfrm>
            <a:off x="426721" y="2702692"/>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10" name="Text Placeholder 18">
            <a:extLst>
              <a:ext uri="{FF2B5EF4-FFF2-40B4-BE49-F238E27FC236}">
                <a16:creationId xmlns:a16="http://schemas.microsoft.com/office/drawing/2014/main" id="{2E0E8708-5DE4-4FE2-AF65-C0716515F96F}"/>
              </a:ext>
            </a:extLst>
          </p:cNvPr>
          <p:cNvSpPr>
            <a:spLocks noGrp="1"/>
          </p:cNvSpPr>
          <p:nvPr>
            <p:ph type="body" sz="quarter" idx="14" hasCustomPrompt="1"/>
          </p:nvPr>
        </p:nvSpPr>
        <p:spPr>
          <a:xfrm>
            <a:off x="7693194" y="4622213"/>
            <a:ext cx="3221567" cy="533400"/>
          </a:xfrm>
          <a:prstGeom prst="rect">
            <a:avLst/>
          </a:prstGeom>
        </p:spPr>
        <p:txBody>
          <a:bodyPr/>
          <a:lstStyle>
            <a:lvl1pPr marL="0" indent="0" algn="ctr">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Insert name</a:t>
            </a:r>
          </a:p>
        </p:txBody>
      </p:sp>
      <p:sp>
        <p:nvSpPr>
          <p:cNvPr id="11" name="Picture Placeholder 20">
            <a:extLst>
              <a:ext uri="{FF2B5EF4-FFF2-40B4-BE49-F238E27FC236}">
                <a16:creationId xmlns:a16="http://schemas.microsoft.com/office/drawing/2014/main" id="{1AD750AF-7269-4BAA-A67E-E9DE1A68C126}"/>
              </a:ext>
            </a:extLst>
          </p:cNvPr>
          <p:cNvSpPr>
            <a:spLocks noGrp="1"/>
          </p:cNvSpPr>
          <p:nvPr>
            <p:ph type="pic" sz="quarter" idx="15"/>
          </p:nvPr>
        </p:nvSpPr>
        <p:spPr>
          <a:xfrm>
            <a:off x="8369557" y="2350749"/>
            <a:ext cx="1868840" cy="2102445"/>
          </a:xfrm>
          <a:prstGeom prst="ellipse">
            <a:avLst/>
          </a:prstGeom>
          <a:solidFill>
            <a:schemeClr val="bg1">
              <a:alpha val="45000"/>
            </a:schemeClr>
          </a:solidFill>
          <a:ln w="50800">
            <a:solidFill>
              <a:schemeClr val="bg1"/>
            </a:solidFill>
          </a:ln>
        </p:spPr>
        <p:txBody>
          <a:bodyPr anchor="ctr"/>
          <a:lstStyle>
            <a:lvl1pPr marL="0" indent="0" algn="ctr">
              <a:buNone/>
              <a:defRPr sz="1200">
                <a:solidFill>
                  <a:schemeClr val="tx1"/>
                </a:solidFill>
                <a:latin typeface="Segoe UI" panose="020B0502040204020203" pitchFamily="34" charset="0"/>
                <a:cs typeface="Segoe UI" panose="020B0502040204020203" pitchFamily="34" charset="0"/>
              </a:defRPr>
            </a:lvl1pPr>
          </a:lstStyle>
          <a:p>
            <a:endParaRPr lang="en-US"/>
          </a:p>
          <a:p>
            <a:endParaRPr lang="en-US"/>
          </a:p>
          <a:p>
            <a:endParaRPr lang="en-US"/>
          </a:p>
          <a:p>
            <a:r>
              <a:rPr lang="en-US"/>
              <a:t>Click icon to insert photo</a:t>
            </a:r>
          </a:p>
        </p:txBody>
      </p:sp>
    </p:spTree>
    <p:extLst>
      <p:ext uri="{BB962C8B-B14F-4D97-AF65-F5344CB8AC3E}">
        <p14:creationId xmlns:p14="http://schemas.microsoft.com/office/powerpoint/2010/main" val="35341538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834" y="6294874"/>
            <a:ext cx="1288799" cy="470380"/>
          </a:xfrm>
          <a:prstGeom prst="rect">
            <a:avLst/>
          </a:prstGeom>
        </p:spPr>
      </p:pic>
    </p:spTree>
    <p:extLst>
      <p:ext uri="{BB962C8B-B14F-4D97-AF65-F5344CB8AC3E}">
        <p14:creationId xmlns:p14="http://schemas.microsoft.com/office/powerpoint/2010/main" val="523609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Intro 1">
    <p:bg>
      <p:bgPr>
        <a:solidFill>
          <a:schemeClr val="accent4"/>
        </a:solidFill>
        <a:effectLst/>
      </p:bgPr>
    </p:bg>
    <p:spTree>
      <p:nvGrpSpPr>
        <p:cNvPr id="1" name=""/>
        <p:cNvGrpSpPr/>
        <p:nvPr/>
      </p:nvGrpSpPr>
      <p:grpSpPr>
        <a:xfrm>
          <a:off x="0" y="0"/>
          <a:ext cx="0" cy="0"/>
          <a:chOff x="0" y="0"/>
          <a:chExt cx="0" cy="0"/>
        </a:xfrm>
      </p:grpSpPr>
      <p:pic>
        <p:nvPicPr>
          <p:cNvPr id="6" name="Picture 5" descr="A picture containing person, man, indoor, building&#10;&#10;Description generated with very high confidence">
            <a:extLst>
              <a:ext uri="{FF2B5EF4-FFF2-40B4-BE49-F238E27FC236}">
                <a16:creationId xmlns:a16="http://schemas.microsoft.com/office/drawing/2014/main" id="{C1498648-D897-4D6E-9677-9E734BCAB85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2DBFF35C-9EDF-4551-B8E9-4C4F8B3717C2}"/>
              </a:ext>
            </a:extLst>
          </p:cNvPr>
          <p:cNvSpPr/>
          <p:nvPr userDrawn="1"/>
        </p:nvSpPr>
        <p:spPr bwMode="auto">
          <a:xfrm>
            <a:off x="5480501" y="0"/>
            <a:ext cx="6711498" cy="6858000"/>
          </a:xfrm>
          <a:prstGeom prst="rect">
            <a:avLst/>
          </a:prstGeom>
          <a:gradFill>
            <a:gsLst>
              <a:gs pos="41000">
                <a:srgbClr val="C3C1C0"/>
              </a:gs>
              <a:gs pos="72000">
                <a:srgbClr val="C5C2C1">
                  <a:alpha val="66000"/>
                </a:srgbClr>
              </a:gs>
              <a:gs pos="82000">
                <a:srgbClr val="CFCCC9">
                  <a:alpha val="25000"/>
                </a:srgbClr>
              </a:gs>
              <a:gs pos="95000">
                <a:srgbClr val="C3C3C4">
                  <a:alpha val="3000"/>
                </a:srgb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7440637" y="739373"/>
            <a:ext cx="4480567" cy="2241352"/>
          </a:xfrm>
          <a:noFill/>
        </p:spPr>
        <p:txBody>
          <a:bodyPr wrap="square" tIns="91440" bIns="91440" anchor="t" anchorCtr="0">
            <a:noAutofit/>
          </a:bodyPr>
          <a:lstStyle>
            <a:lvl1pPr>
              <a:defRPr sz="5880" spc="-98" baseline="0">
                <a:solidFill>
                  <a:schemeClr val="bg1"/>
                </a:solidFill>
              </a:defRPr>
            </a:lvl1pPr>
          </a:lstStyle>
          <a:p>
            <a:r>
              <a:rPr lang="en-US"/>
              <a:t>Demo</a:t>
            </a:r>
          </a:p>
        </p:txBody>
      </p:sp>
      <p:sp>
        <p:nvSpPr>
          <p:cNvPr id="5" name="Text Placeholder 4"/>
          <p:cNvSpPr>
            <a:spLocks noGrp="1"/>
          </p:cNvSpPr>
          <p:nvPr>
            <p:ph type="body" sz="quarter" idx="12" hasCustomPrompt="1"/>
          </p:nvPr>
        </p:nvSpPr>
        <p:spPr>
          <a:xfrm>
            <a:off x="7440638" y="2991621"/>
            <a:ext cx="4451017" cy="1793104"/>
          </a:xfrm>
          <a:noFill/>
        </p:spPr>
        <p:txBody>
          <a:bodyPr wrap="square" lIns="182880" tIns="146304" rIns="182880" bIns="146304">
            <a:noAutofit/>
          </a:bodyPr>
          <a:lstStyle>
            <a:lvl1pPr marL="0" indent="0">
              <a:spcBef>
                <a:spcPts val="0"/>
              </a:spcBef>
              <a:buNone/>
              <a:defRPr sz="2745" spc="0" baseline="0">
                <a:solidFill>
                  <a:schemeClr val="bg2"/>
                </a:solidFill>
                <a:latin typeface="+mj-lt"/>
              </a:defRPr>
            </a:lvl1pPr>
          </a:lstStyle>
          <a:p>
            <a:pPr lvl="0"/>
            <a:r>
              <a:rPr lang="en-US"/>
              <a:t>Title</a:t>
            </a:r>
          </a:p>
        </p:txBody>
      </p:sp>
    </p:spTree>
    <p:extLst>
      <p:ext uri="{BB962C8B-B14F-4D97-AF65-F5344CB8AC3E}">
        <p14:creationId xmlns:p14="http://schemas.microsoft.com/office/powerpoint/2010/main" val="158957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923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E4CC28-F82D-6A47-92EB-95F6EBBE17E0}" type="datetimeFigureOut">
              <a:rPr lang="en-US" smtClean="0"/>
              <a:t>8/23/2022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C1B591-0A98-054D-9781-AADC12B6FE7B}" type="slidenum">
              <a:rPr lang="en-US" smtClean="0"/>
              <a:t>‹#›</a:t>
            </a:fld>
            <a:endParaRPr lang="en-US"/>
          </a:p>
        </p:txBody>
      </p:sp>
    </p:spTree>
    <p:extLst>
      <p:ext uri="{BB962C8B-B14F-4D97-AF65-F5344CB8AC3E}">
        <p14:creationId xmlns:p14="http://schemas.microsoft.com/office/powerpoint/2010/main" val="9701668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Section Transition Slid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EF3BB19-539D-48C7-976B-BBA3F6D227B8}"/>
              </a:ext>
            </a:extLst>
          </p:cNvPr>
          <p:cNvSpPr/>
          <p:nvPr userDrawn="1"/>
        </p:nvSpPr>
        <p:spPr>
          <a:xfrm>
            <a:off x="1" y="0"/>
            <a:ext cx="12191999" cy="6858000"/>
          </a:xfrm>
          <a:prstGeom prst="rect">
            <a:avLst/>
          </a:prstGeom>
          <a:gradFill flip="none" rotWithShape="1">
            <a:gsLst>
              <a:gs pos="3000">
                <a:srgbClr val="E6E6E6"/>
              </a:gs>
              <a:gs pos="37000">
                <a:srgbClr val="217346">
                  <a:alpha val="81000"/>
                </a:srgbClr>
              </a:gs>
              <a:gs pos="67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3" name="Title 35"/>
          <p:cNvSpPr>
            <a:spLocks noGrp="1"/>
          </p:cNvSpPr>
          <p:nvPr>
            <p:ph type="title" hasCustomPrompt="1"/>
          </p:nvPr>
        </p:nvSpPr>
        <p:spPr>
          <a:xfrm>
            <a:off x="455994" y="2824766"/>
            <a:ext cx="7454643" cy="1615346"/>
          </a:xfrm>
          <a:noFill/>
        </p:spPr>
        <p:txBody>
          <a:bodyPr vert="horz" wrap="square" lIns="0" tIns="0" rIns="0" bIns="0" rtlCol="0" anchor="t" anchorCtr="0">
            <a:noAutofit/>
          </a:bodyPr>
          <a:lstStyle>
            <a:lvl1pPr>
              <a:defRPr lang="en-US" sz="4800" spc="-147" baseline="0" dirty="0">
                <a:solidFill>
                  <a:schemeClr val="bg2"/>
                </a:solidFill>
                <a:latin typeface="Segoe UI" panose="020B0502040204020203"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1574857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81577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60834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33ED-AFFE-4D32-80CB-B1689DE303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8A02A5-50A8-48C1-9F6B-DD6CA615DC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6E5655-8B1D-4AE9-BDA2-1CD8EEC18AFE}"/>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5" name="Footer Placeholder 4">
            <a:extLst>
              <a:ext uri="{FF2B5EF4-FFF2-40B4-BE49-F238E27FC236}">
                <a16:creationId xmlns:a16="http://schemas.microsoft.com/office/drawing/2014/main" id="{81F541C3-A0C6-454D-B33E-E10177F5FB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4C3721-B1E1-46F7-BB69-F482024E315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2156917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C557-909C-4A0E-95EC-00F4467225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5378F5-A9A8-46D5-BF01-2B62F7F679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F3E850-4797-49FB-8572-54A535A49ACF}"/>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5" name="Footer Placeholder 4">
            <a:extLst>
              <a:ext uri="{FF2B5EF4-FFF2-40B4-BE49-F238E27FC236}">
                <a16:creationId xmlns:a16="http://schemas.microsoft.com/office/drawing/2014/main" id="{C14E8C62-917A-4A5B-8386-37775B702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F46A2-F715-4FD8-AEFC-5CF37118E4B8}"/>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1402645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7B92-FC10-47D2-A71D-75BF8DF2DF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9EF1AC-F8E1-4546-8214-D17A283C67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F17F18-F992-41DA-988B-470CAE541CE2}"/>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5" name="Footer Placeholder 4">
            <a:extLst>
              <a:ext uri="{FF2B5EF4-FFF2-40B4-BE49-F238E27FC236}">
                <a16:creationId xmlns:a16="http://schemas.microsoft.com/office/drawing/2014/main" id="{86123375-D792-4F07-9D4E-AFF68920D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FB227-F2FA-427D-962A-5DF994AA7B89}"/>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746655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E836-13CA-4870-9EF1-1CEC6416A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A704F0-17BF-4880-8669-9CAD6CD712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86C9F6-03F8-40D7-B4AC-CF798ECE6B4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5468E6-12DA-4034-8F97-6D7992CDE174}"/>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6" name="Footer Placeholder 5">
            <a:extLst>
              <a:ext uri="{FF2B5EF4-FFF2-40B4-BE49-F238E27FC236}">
                <a16:creationId xmlns:a16="http://schemas.microsoft.com/office/drawing/2014/main" id="{92CD3421-EDB0-4B1E-9058-A187C65EC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D7B44-91F0-4B32-B5ED-94AEF040704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608295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5F1F-FDB1-4016-8EF5-48F676BC83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549970-8869-415D-AE4F-9D772DB1E7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B770FA-721E-4ED5-B273-1D0789B42C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7AFCD8-BFDB-4E87-852A-B79D2CE20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8D5568-5F6A-47C8-8E70-B87F6AEA32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631F34-E016-4170-B308-95A61A7CF6AB}"/>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8" name="Footer Placeholder 7">
            <a:extLst>
              <a:ext uri="{FF2B5EF4-FFF2-40B4-BE49-F238E27FC236}">
                <a16:creationId xmlns:a16="http://schemas.microsoft.com/office/drawing/2014/main" id="{8975CD4A-3636-4D98-A53A-6BFFB1BB7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3A97E8-1A9D-44DD-9405-6F2F70E225E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376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179199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872E-12D8-42D6-BDFF-4AFD31F3A9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D16157-ABC2-408F-9650-D5A0249627F3}"/>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4" name="Footer Placeholder 3">
            <a:extLst>
              <a:ext uri="{FF2B5EF4-FFF2-40B4-BE49-F238E27FC236}">
                <a16:creationId xmlns:a16="http://schemas.microsoft.com/office/drawing/2014/main" id="{9A3E21FE-0D08-4E14-901C-430C7DFC4E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E4E562-2217-449F-9369-80DEFD5A15C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40629871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B2A40-449D-4172-9148-CC5E27537613}"/>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3" name="Footer Placeholder 2">
            <a:extLst>
              <a:ext uri="{FF2B5EF4-FFF2-40B4-BE49-F238E27FC236}">
                <a16:creationId xmlns:a16="http://schemas.microsoft.com/office/drawing/2014/main" id="{AC477658-16E3-4C34-B049-27B6D226AD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05CA3B-7AA4-401D-BAB8-E86A033C8E9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71628428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538EE-5BE5-431B-B2AC-7E247573FC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223C42-970C-4AA5-A72D-34DB97A9C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BCC0FB-B55C-4382-B037-4792B7437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A8E908-7C08-4310-B9A1-40B9AE1BFCB0}"/>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6" name="Footer Placeholder 5">
            <a:extLst>
              <a:ext uri="{FF2B5EF4-FFF2-40B4-BE49-F238E27FC236}">
                <a16:creationId xmlns:a16="http://schemas.microsoft.com/office/drawing/2014/main" id="{FE1B197A-2724-45EE-B8D1-788F9FEF6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A5219-4469-4A45-9233-5C26869E53F7}"/>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55531225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E7F55-7925-4E22-99F4-A896F1360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601BA8-24E4-4C75-8D3F-F1590CB63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9D40B0-F170-4814-BA3E-E9300C5B24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E7F514-C4EA-4313-BF29-B0FA68D5CDAE}"/>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6" name="Footer Placeholder 5">
            <a:extLst>
              <a:ext uri="{FF2B5EF4-FFF2-40B4-BE49-F238E27FC236}">
                <a16:creationId xmlns:a16="http://schemas.microsoft.com/office/drawing/2014/main" id="{659E7629-468C-4B3D-AB76-B38A195A82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C8577-B5A5-411A-A722-8A1E42D082C3}"/>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8691827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29F9-AFE9-4C8E-B803-FF8054944F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D84B15-6359-4C4A-887C-BD29C55DCB1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4A484C-ECC0-4D4A-AB2C-165A5B78ECB6}"/>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5" name="Footer Placeholder 4">
            <a:extLst>
              <a:ext uri="{FF2B5EF4-FFF2-40B4-BE49-F238E27FC236}">
                <a16:creationId xmlns:a16="http://schemas.microsoft.com/office/drawing/2014/main" id="{DEBE3741-2D76-4D05-8122-7F544DAAF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2B5EB-BF11-4EBD-A0A9-746C37F1DF9D}"/>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192828609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787B9A-2CEF-44C8-88C1-7A7C49811D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6141B2-95CB-4629-BD1A-89625782A1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5A015E-FE1D-4A0E-AF7D-4C70E4FCC085}"/>
              </a:ext>
            </a:extLst>
          </p:cNvPr>
          <p:cNvSpPr>
            <a:spLocks noGrp="1"/>
          </p:cNvSpPr>
          <p:nvPr>
            <p:ph type="dt" sz="half" idx="10"/>
          </p:nvPr>
        </p:nvSpPr>
        <p:spPr/>
        <p:txBody>
          <a:bodyPr/>
          <a:lstStyle/>
          <a:p>
            <a:fld id="{0069E815-C888-4015-B987-2AE8493989CE}" type="datetimeFigureOut">
              <a:rPr lang="en-US" smtClean="0"/>
              <a:t>8/23/2022</a:t>
            </a:fld>
            <a:endParaRPr lang="en-US"/>
          </a:p>
        </p:txBody>
      </p:sp>
      <p:sp>
        <p:nvSpPr>
          <p:cNvPr id="5" name="Footer Placeholder 4">
            <a:extLst>
              <a:ext uri="{FF2B5EF4-FFF2-40B4-BE49-F238E27FC236}">
                <a16:creationId xmlns:a16="http://schemas.microsoft.com/office/drawing/2014/main" id="{5813CE4A-B520-49E7-91BF-0B77E318D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898E89-B91E-4923-9459-579C5DA5C921}"/>
              </a:ext>
            </a:extLst>
          </p:cNvPr>
          <p:cNvSpPr>
            <a:spLocks noGrp="1"/>
          </p:cNvSpPr>
          <p:nvPr>
            <p:ph type="sldNum" sz="quarter" idx="12"/>
          </p:nvPr>
        </p:nvSpPr>
        <p:spPr/>
        <p:txBody>
          <a:bodyPr/>
          <a:lstStyle/>
          <a:p>
            <a:fld id="{478BE460-D55D-46F8-8AA7-46DC7A7167C7}" type="slidenum">
              <a:rPr lang="en-US" smtClean="0"/>
              <a:t>‹#›</a:t>
            </a:fld>
            <a:endParaRPr lang="en-US"/>
          </a:p>
        </p:txBody>
      </p:sp>
    </p:spTree>
    <p:extLst>
      <p:ext uri="{BB962C8B-B14F-4D97-AF65-F5344CB8AC3E}">
        <p14:creationId xmlns:p14="http://schemas.microsoft.com/office/powerpoint/2010/main" val="38591967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3097382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emo Intro 2">
    <p:bg>
      <p:bgPr>
        <a:solidFill>
          <a:schemeClr val="accent2"/>
        </a:solidFill>
        <a:effectLst/>
      </p:bgPr>
    </p:bg>
    <p:spTree>
      <p:nvGrpSpPr>
        <p:cNvPr id="1" name=""/>
        <p:cNvGrpSpPr/>
        <p:nvPr/>
      </p:nvGrpSpPr>
      <p:grpSpPr>
        <a:xfrm>
          <a:off x="0" y="0"/>
          <a:ext cx="0" cy="0"/>
          <a:chOff x="0" y="0"/>
          <a:chExt cx="0" cy="0"/>
        </a:xfrm>
      </p:grpSpPr>
      <p:pic>
        <p:nvPicPr>
          <p:cNvPr id="6" name="Picture 5" descr="A group of people standing in a room&#10;&#10;Description generated with very high confidence">
            <a:extLst>
              <a:ext uri="{FF2B5EF4-FFF2-40B4-BE49-F238E27FC236}">
                <a16:creationId xmlns:a16="http://schemas.microsoft.com/office/drawing/2014/main" id="{DD6A77C0-331D-4978-9B8E-5359577D2D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3"/>
            <a:ext cx="12192000" cy="6858314"/>
          </a:xfrm>
          <a:prstGeom prst="rect">
            <a:avLst/>
          </a:prstGeom>
        </p:spPr>
      </p:pic>
      <p:sp>
        <p:nvSpPr>
          <p:cNvPr id="9" name="Rectangle 8">
            <a:extLst>
              <a:ext uri="{FF2B5EF4-FFF2-40B4-BE49-F238E27FC236}">
                <a16:creationId xmlns:a16="http://schemas.microsoft.com/office/drawing/2014/main" id="{FB91F9BD-CA70-4EE6-807F-1BF08F903D76}"/>
              </a:ext>
            </a:extLst>
          </p:cNvPr>
          <p:cNvSpPr/>
          <p:nvPr userDrawn="1"/>
        </p:nvSpPr>
        <p:spPr>
          <a:xfrm>
            <a:off x="0" y="0"/>
            <a:ext cx="7785278" cy="6858000"/>
          </a:xfrm>
          <a:prstGeom prst="rect">
            <a:avLst/>
          </a:prstGeom>
          <a:gradFill flip="none" rotWithShape="1">
            <a:gsLst>
              <a:gs pos="4120">
                <a:srgbClr val="EFEAE6">
                  <a:alpha val="8000"/>
                </a:srgbClr>
              </a:gs>
              <a:gs pos="20599">
                <a:srgbClr val="B4A387">
                  <a:alpha val="10000"/>
                </a:srgbClr>
              </a:gs>
              <a:gs pos="47000">
                <a:srgbClr val="217346">
                  <a:alpha val="81000"/>
                </a:srgbClr>
              </a:gs>
              <a:gs pos="83000">
                <a:srgbClr val="2173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8" name="Text Placeholder 4"/>
          <p:cNvSpPr>
            <a:spLocks noGrp="1"/>
          </p:cNvSpPr>
          <p:nvPr>
            <p:ph type="body" sz="quarter" idx="12" hasCustomPrompt="1"/>
          </p:nvPr>
        </p:nvSpPr>
        <p:spPr>
          <a:xfrm>
            <a:off x="509173" y="2993594"/>
            <a:ext cx="4451017" cy="1793104"/>
          </a:xfrm>
          <a:noFill/>
        </p:spPr>
        <p:txBody>
          <a:bodyPr wrap="square" lIns="182880" tIns="146304" rIns="182880" bIns="146304">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Title</a:t>
            </a:r>
          </a:p>
        </p:txBody>
      </p:sp>
      <p:sp>
        <p:nvSpPr>
          <p:cNvPr id="2" name="Title 1"/>
          <p:cNvSpPr>
            <a:spLocks noGrp="1"/>
          </p:cNvSpPr>
          <p:nvPr>
            <p:ph type="title" hasCustomPrompt="1"/>
          </p:nvPr>
        </p:nvSpPr>
        <p:spPr>
          <a:xfrm>
            <a:off x="509173" y="750269"/>
            <a:ext cx="5378548" cy="2241352"/>
          </a:xfrm>
          <a:noFill/>
        </p:spPr>
        <p:txBody>
          <a:bodyPr wrap="square" tIns="91440" bIns="91440" anchor="t" anchorCtr="0">
            <a:noAutofit/>
          </a:bodyPr>
          <a:lstStyle>
            <a:lvl1pPr>
              <a:defRPr lang="en-US" sz="588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265637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3906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013103816"/>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21734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0014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1201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97957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844431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039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66066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61228"/>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46731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52862"/>
          </a:xfrm>
        </p:spPr>
        <p:txBody>
          <a:bodyPr>
            <a:spAutoFit/>
          </a:bodyPr>
          <a:lstStyle>
            <a:lvl1pPr>
              <a:defRPr sz="3921"/>
            </a:lvl1pPr>
            <a:lvl2pPr>
              <a:defRPr sz="1961"/>
            </a:lvl2pPr>
            <a:lvl3pPr>
              <a:defRPr sz="1765"/>
            </a:lvl3pPr>
            <a:lvl4pPr>
              <a:defRPr sz="1568"/>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010821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D83B01"/>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88388063-1010-443C-90B2-EE1E43943C45}"/>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D83B01"/>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E69F65C7-C3DE-4D5B-B126-CE16C5BD4A6B}"/>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974D95E7-43D8-4B3D-9247-EB11317CE6A9}"/>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7F0F4EE7-A249-4AC6-AF49-39C2E45DFB87}"/>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80426B25-E1F8-4734-B631-C51F8C7E7609}"/>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0B29FBE0-43EF-4EB0-B366-FD05F6849B5A}"/>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EF49230E-2382-44DA-97CE-FDC09CE30565}"/>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A6B87138-2A0D-4A24-91A3-BD73CBC727D9}"/>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35AEB6BB-C6CC-4849-B493-19F390893410}"/>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6B40363C-D6C8-466F-A67A-4036B9D4B961}"/>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42751634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4B53BC"/>
        </a:solidFill>
        <a:effectLst/>
      </p:bgPr>
    </p:bg>
    <p:spTree>
      <p:nvGrpSpPr>
        <p:cNvPr id="1" name=""/>
        <p:cNvGrpSpPr/>
        <p:nvPr/>
      </p:nvGrpSpPr>
      <p:grpSpPr>
        <a:xfrm>
          <a:off x="0" y="0"/>
          <a:ext cx="0" cy="0"/>
          <a:chOff x="0" y="0"/>
          <a:chExt cx="0" cy="0"/>
        </a:xfrm>
      </p:grpSpPr>
      <p:sp>
        <p:nvSpPr>
          <p:cNvPr id="2" name="Text Placeholder 7">
            <a:extLst>
              <a:ext uri="{FF2B5EF4-FFF2-40B4-BE49-F238E27FC236}">
                <a16:creationId xmlns:a16="http://schemas.microsoft.com/office/drawing/2014/main" id="{C18195E6-B407-4647-95F0-CDF5B3A7C891}"/>
              </a:ext>
            </a:extLst>
          </p:cNvPr>
          <p:cNvSpPr>
            <a:spLocks noGrp="1"/>
          </p:cNvSpPr>
          <p:nvPr>
            <p:ph type="body" sz="quarter" idx="10" hasCustomPrompt="1"/>
          </p:nvPr>
        </p:nvSpPr>
        <p:spPr>
          <a:xfrm>
            <a:off x="-2" y="671207"/>
            <a:ext cx="6506727" cy="1060316"/>
          </a:xfrm>
          <a:prstGeom prst="rect">
            <a:avLst/>
          </a:prstGeom>
          <a:solidFill>
            <a:schemeClr val="bg1">
              <a:alpha val="90000"/>
            </a:schemeClr>
          </a:solidFill>
        </p:spPr>
        <p:txBody>
          <a:bodyPr lIns="320040" rIns="274320" anchor="ctr"/>
          <a:lstStyle>
            <a:lvl1pPr marL="0" indent="0">
              <a:buNone/>
              <a:defRPr sz="3733">
                <a:solidFill>
                  <a:srgbClr val="4B53BC"/>
                </a:solidFill>
                <a:latin typeface="Segoe UI Semibold" panose="020B0702040204020203" pitchFamily="34" charset="0"/>
                <a:cs typeface="Segoe UI Semibold" panose="020B0702040204020203" pitchFamily="34" charset="0"/>
              </a:defRPr>
            </a:lvl1pPr>
            <a:lvl2pPr marL="406410" indent="0">
              <a:buNone/>
              <a:defRPr>
                <a:solidFill>
                  <a:srgbClr val="FF0000"/>
                </a:solidFill>
                <a:latin typeface="Segoe UI" panose="020B0502040204020203" pitchFamily="34" charset="0"/>
                <a:cs typeface="Segoe UI" panose="020B0502040204020203" pitchFamily="34" charset="0"/>
              </a:defRPr>
            </a:lvl2pPr>
            <a:lvl3pPr marL="812820" indent="0">
              <a:buNone/>
              <a:defRPr>
                <a:solidFill>
                  <a:srgbClr val="FF0000"/>
                </a:solidFill>
                <a:latin typeface="Segoe UI" panose="020B0502040204020203" pitchFamily="34" charset="0"/>
                <a:cs typeface="Segoe UI" panose="020B0502040204020203" pitchFamily="34" charset="0"/>
              </a:defRPr>
            </a:lvl3pPr>
            <a:lvl4pPr marL="1219230" indent="0">
              <a:buNone/>
              <a:defRPr>
                <a:solidFill>
                  <a:srgbClr val="FF0000"/>
                </a:solidFill>
                <a:latin typeface="Segoe UI" panose="020B0502040204020203" pitchFamily="34" charset="0"/>
                <a:cs typeface="Segoe UI" panose="020B0502040204020203" pitchFamily="34" charset="0"/>
              </a:defRPr>
            </a:lvl4pPr>
            <a:lvl5pPr marL="1625641" indent="0">
              <a:buNone/>
              <a:defRPr>
                <a:solidFill>
                  <a:srgbClr val="FF0000"/>
                </a:solidFill>
                <a:latin typeface="Segoe UI" panose="020B0502040204020203" pitchFamily="34" charset="0"/>
                <a:cs typeface="Segoe UI" panose="020B0502040204020203" pitchFamily="34" charset="0"/>
              </a:defRPr>
            </a:lvl5pPr>
          </a:lstStyle>
          <a:p>
            <a:pPr lvl="0"/>
            <a:r>
              <a:rPr lang="en-US"/>
              <a:t>Click to add product name</a:t>
            </a:r>
          </a:p>
        </p:txBody>
      </p:sp>
      <p:sp>
        <p:nvSpPr>
          <p:cNvPr id="3" name="Text Placeholder 11">
            <a:extLst>
              <a:ext uri="{FF2B5EF4-FFF2-40B4-BE49-F238E27FC236}">
                <a16:creationId xmlns:a16="http://schemas.microsoft.com/office/drawing/2014/main" id="{FADC4FA9-0E27-44B9-A6CA-0ED475F0ED43}"/>
              </a:ext>
            </a:extLst>
          </p:cNvPr>
          <p:cNvSpPr>
            <a:spLocks noGrp="1"/>
          </p:cNvSpPr>
          <p:nvPr>
            <p:ph type="body" sz="quarter" idx="11" hasCustomPrompt="1"/>
          </p:nvPr>
        </p:nvSpPr>
        <p:spPr>
          <a:xfrm>
            <a:off x="426721" y="2499191"/>
            <a:ext cx="6142567" cy="2043113"/>
          </a:xfrm>
          <a:prstGeom prst="rect">
            <a:avLst/>
          </a:prstGeom>
        </p:spPr>
        <p:txBody>
          <a:bodyPr lIns="0" tIns="0" rIns="0" bIns="0"/>
          <a:lstStyle>
            <a:lvl1pPr marL="0" indent="0">
              <a:buNone/>
              <a:defRPr sz="4267">
                <a:solidFill>
                  <a:schemeClr val="bg1"/>
                </a:solidFill>
                <a:latin typeface="Segoe UI Semibold" panose="020B0702040204020203" pitchFamily="34" charset="0"/>
                <a:cs typeface="Segoe UI Semibold" panose="020B0702040204020203" pitchFamily="34" charset="0"/>
              </a:defRPr>
            </a:lvl1pPr>
            <a:lvl2pPr marL="406410" indent="0">
              <a:buNone/>
              <a:defRPr>
                <a:latin typeface="Segoe UI Semibold" panose="020B0702040204020203" pitchFamily="34" charset="0"/>
                <a:cs typeface="Segoe UI Semibold" panose="020B0702040204020203" pitchFamily="34" charset="0"/>
              </a:defRPr>
            </a:lvl2pPr>
            <a:lvl3pPr marL="812820" indent="0">
              <a:buNone/>
              <a:defRPr>
                <a:latin typeface="Segoe UI Semibold" panose="020B0702040204020203" pitchFamily="34" charset="0"/>
                <a:cs typeface="Segoe UI Semibold" panose="020B0702040204020203" pitchFamily="34" charset="0"/>
              </a:defRPr>
            </a:lvl3pPr>
            <a:lvl4pPr marL="1219230" indent="0">
              <a:buNone/>
              <a:defRPr>
                <a:latin typeface="Segoe UI Semibold" panose="020B0702040204020203" pitchFamily="34" charset="0"/>
                <a:cs typeface="Segoe UI Semibold" panose="020B0702040204020203" pitchFamily="34" charset="0"/>
              </a:defRPr>
            </a:lvl4pPr>
            <a:lvl5pPr marL="1625641" indent="0">
              <a:buNone/>
              <a:defRPr>
                <a:latin typeface="Segoe UI Semibold" panose="020B0702040204020203" pitchFamily="34" charset="0"/>
                <a:cs typeface="Segoe UI Semibold" panose="020B0702040204020203" pitchFamily="34" charset="0"/>
              </a:defRPr>
            </a:lvl5pPr>
          </a:lstStyle>
          <a:p>
            <a:pPr lvl="0"/>
            <a:r>
              <a:rPr lang="en-US"/>
              <a:t>Click to add title</a:t>
            </a:r>
          </a:p>
        </p:txBody>
      </p:sp>
      <p:sp>
        <p:nvSpPr>
          <p:cNvPr id="4" name="Text Placeholder 13">
            <a:extLst>
              <a:ext uri="{FF2B5EF4-FFF2-40B4-BE49-F238E27FC236}">
                <a16:creationId xmlns:a16="http://schemas.microsoft.com/office/drawing/2014/main" id="{3B3D1568-3254-463A-BEEB-9417E7404BC3}"/>
              </a:ext>
            </a:extLst>
          </p:cNvPr>
          <p:cNvSpPr>
            <a:spLocks noGrp="1"/>
          </p:cNvSpPr>
          <p:nvPr>
            <p:ph type="body" sz="quarter" idx="12" hasCustomPrompt="1"/>
          </p:nvPr>
        </p:nvSpPr>
        <p:spPr>
          <a:xfrm>
            <a:off x="426720" y="4795838"/>
            <a:ext cx="6157384" cy="611982"/>
          </a:xfrm>
          <a:prstGeom prst="rect">
            <a:avLst/>
          </a:prstGeom>
        </p:spPr>
        <p:txBody>
          <a:bodyPr lIns="0" tIns="0" rIns="0" bIns="0"/>
          <a:lstStyle>
            <a:lvl1pPr marL="0" inden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subtitle</a:t>
            </a:r>
          </a:p>
        </p:txBody>
      </p:sp>
      <p:sp>
        <p:nvSpPr>
          <p:cNvPr id="5" name="Text Placeholder 15">
            <a:extLst>
              <a:ext uri="{FF2B5EF4-FFF2-40B4-BE49-F238E27FC236}">
                <a16:creationId xmlns:a16="http://schemas.microsoft.com/office/drawing/2014/main" id="{468A3CF8-B771-4620-BEB2-A341AF41E150}"/>
              </a:ext>
            </a:extLst>
          </p:cNvPr>
          <p:cNvSpPr>
            <a:spLocks noGrp="1"/>
          </p:cNvSpPr>
          <p:nvPr>
            <p:ph type="body" sz="quarter" idx="13" hasCustomPrompt="1"/>
          </p:nvPr>
        </p:nvSpPr>
        <p:spPr>
          <a:xfrm>
            <a:off x="426720" y="6244045"/>
            <a:ext cx="5418667" cy="273845"/>
          </a:xfrm>
          <a:prstGeom prst="rect">
            <a:avLst/>
          </a:prstGeom>
        </p:spPr>
        <p:txBody>
          <a:bodyPr lIns="0" tIns="0" rIns="0" bIns="0"/>
          <a:lstStyle>
            <a:lvl1pPr marL="0" indent="0">
              <a:buNone/>
              <a:defRPr lang="en-US" sz="2133" kern="1200" dirty="0">
                <a:solidFill>
                  <a:schemeClr val="bg1"/>
                </a:solidFill>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03206" lvl="0" indent="-203206" algn="l" defTabSz="812820" rtl="0" eaLnBrk="1" latinLnBrk="0" hangingPunct="1">
              <a:lnSpc>
                <a:spcPct val="90000"/>
              </a:lnSpc>
              <a:spcBef>
                <a:spcPts val="889"/>
              </a:spcBef>
            </a:pPr>
            <a:r>
              <a:rPr lang="en-US"/>
              <a:t>Click to add date</a:t>
            </a:r>
          </a:p>
        </p:txBody>
      </p:sp>
      <p:sp>
        <p:nvSpPr>
          <p:cNvPr id="14" name="Picture Placeholder 20">
            <a:extLst>
              <a:ext uri="{FF2B5EF4-FFF2-40B4-BE49-F238E27FC236}">
                <a16:creationId xmlns:a16="http://schemas.microsoft.com/office/drawing/2014/main" id="{65ABB35E-3EEF-4829-AB2A-7CDBB73151C7}"/>
              </a:ext>
            </a:extLst>
          </p:cNvPr>
          <p:cNvSpPr>
            <a:spLocks noGrp="1"/>
          </p:cNvSpPr>
          <p:nvPr>
            <p:ph type="pic" sz="quarter" idx="15"/>
          </p:nvPr>
        </p:nvSpPr>
        <p:spPr>
          <a:xfrm>
            <a:off x="8157695" y="2754779"/>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5" name="Picture Placeholder 20">
            <a:extLst>
              <a:ext uri="{FF2B5EF4-FFF2-40B4-BE49-F238E27FC236}">
                <a16:creationId xmlns:a16="http://schemas.microsoft.com/office/drawing/2014/main" id="{676A99A0-D2C1-4964-8F2C-740FAFB474D6}"/>
              </a:ext>
            </a:extLst>
          </p:cNvPr>
          <p:cNvSpPr>
            <a:spLocks noGrp="1"/>
          </p:cNvSpPr>
          <p:nvPr>
            <p:ph type="pic" sz="quarter" idx="18"/>
          </p:nvPr>
        </p:nvSpPr>
        <p:spPr>
          <a:xfrm>
            <a:off x="8157695" y="740847"/>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6" name="Picture Placeholder 20">
            <a:extLst>
              <a:ext uri="{FF2B5EF4-FFF2-40B4-BE49-F238E27FC236}">
                <a16:creationId xmlns:a16="http://schemas.microsoft.com/office/drawing/2014/main" id="{805805F2-1190-457C-AEC9-BAF54BECD09F}"/>
              </a:ext>
            </a:extLst>
          </p:cNvPr>
          <p:cNvSpPr>
            <a:spLocks noGrp="1"/>
          </p:cNvSpPr>
          <p:nvPr>
            <p:ph type="pic" sz="quarter" idx="19"/>
          </p:nvPr>
        </p:nvSpPr>
        <p:spPr>
          <a:xfrm>
            <a:off x="8157695" y="4768710"/>
            <a:ext cx="1422532" cy="1600350"/>
          </a:xfrm>
          <a:prstGeom prst="ellipse">
            <a:avLst/>
          </a:prstGeom>
          <a:solidFill>
            <a:schemeClr val="bg1">
              <a:alpha val="45000"/>
            </a:schemeClr>
          </a:solidFill>
          <a:ln w="50800">
            <a:solidFill>
              <a:schemeClr val="bg1"/>
            </a:solidFill>
          </a:ln>
        </p:spPr>
        <p:txBody>
          <a:bodyPr anchor="ctr"/>
          <a:lstStyle>
            <a:lvl1pPr marL="0" indent="0" algn="ctr">
              <a:buNone/>
              <a:defRPr sz="1067">
                <a:solidFill>
                  <a:schemeClr val="tx1"/>
                </a:solidFill>
                <a:latin typeface="Segoe UI" panose="020B0502040204020203" pitchFamily="34" charset="0"/>
                <a:cs typeface="Segoe UI" panose="020B0502040204020203" pitchFamily="34" charset="0"/>
              </a:defRPr>
            </a:lvl1pPr>
          </a:lstStyle>
          <a:p>
            <a:endParaRPr lang="en-US"/>
          </a:p>
          <a:p>
            <a:br>
              <a:rPr lang="en-US"/>
            </a:br>
            <a:endParaRPr lang="en-US"/>
          </a:p>
          <a:p>
            <a:r>
              <a:rPr lang="en-US"/>
              <a:t>Click icon to insert photo</a:t>
            </a:r>
          </a:p>
        </p:txBody>
      </p:sp>
      <p:sp>
        <p:nvSpPr>
          <p:cNvPr id="17" name="Text Placeholder 18">
            <a:extLst>
              <a:ext uri="{FF2B5EF4-FFF2-40B4-BE49-F238E27FC236}">
                <a16:creationId xmlns:a16="http://schemas.microsoft.com/office/drawing/2014/main" id="{0AB90F5E-69D0-4DEE-9A48-89ADB86C1A1A}"/>
              </a:ext>
            </a:extLst>
          </p:cNvPr>
          <p:cNvSpPr>
            <a:spLocks noGrp="1"/>
          </p:cNvSpPr>
          <p:nvPr>
            <p:ph type="body" sz="quarter" idx="14" hasCustomPrompt="1"/>
          </p:nvPr>
        </p:nvSpPr>
        <p:spPr>
          <a:xfrm>
            <a:off x="9841653" y="1201364"/>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8" name="Text Placeholder 18">
            <a:extLst>
              <a:ext uri="{FF2B5EF4-FFF2-40B4-BE49-F238E27FC236}">
                <a16:creationId xmlns:a16="http://schemas.microsoft.com/office/drawing/2014/main" id="{9C325D6F-2CD7-4F8F-97E2-60A5BDC2B4E9}"/>
              </a:ext>
            </a:extLst>
          </p:cNvPr>
          <p:cNvSpPr>
            <a:spLocks noGrp="1"/>
          </p:cNvSpPr>
          <p:nvPr>
            <p:ph type="body" sz="quarter" idx="20" hasCustomPrompt="1"/>
          </p:nvPr>
        </p:nvSpPr>
        <p:spPr>
          <a:xfrm>
            <a:off x="9841653" y="3206036"/>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
        <p:nvSpPr>
          <p:cNvPr id="19" name="Text Placeholder 18">
            <a:extLst>
              <a:ext uri="{FF2B5EF4-FFF2-40B4-BE49-F238E27FC236}">
                <a16:creationId xmlns:a16="http://schemas.microsoft.com/office/drawing/2014/main" id="{59469819-DE46-45F2-AF90-970E613521E6}"/>
              </a:ext>
            </a:extLst>
          </p:cNvPr>
          <p:cNvSpPr>
            <a:spLocks noGrp="1"/>
          </p:cNvSpPr>
          <p:nvPr>
            <p:ph type="body" sz="quarter" idx="21" hasCustomPrompt="1"/>
          </p:nvPr>
        </p:nvSpPr>
        <p:spPr>
          <a:xfrm>
            <a:off x="9841653" y="5210710"/>
            <a:ext cx="1788160" cy="716354"/>
          </a:xfrm>
          <a:prstGeom prst="rect">
            <a:avLst/>
          </a:prstGeom>
        </p:spPr>
        <p:txBody>
          <a:bodyPr lIns="0" tIns="0" rIns="0" bIns="0"/>
          <a:lstStyle>
            <a:lvl1pPr marL="0" indent="0" algn="l">
              <a:lnSpc>
                <a:spcPct val="100000"/>
              </a:lnSpc>
              <a:spcBef>
                <a:spcPts val="0"/>
              </a:spcBef>
              <a:buNone/>
              <a:defRPr>
                <a:solidFill>
                  <a:schemeClr val="bg1"/>
                </a:solidFill>
                <a:latin typeface="Segoe UI" panose="020B0502040204020203" pitchFamily="34" charset="0"/>
                <a:cs typeface="Segoe UI" panose="020B0502040204020203" pitchFamily="34" charset="0"/>
              </a:defRPr>
            </a:lvl1pPr>
            <a:lvl2pPr marL="406410" indent="0" algn="ctr">
              <a:buNone/>
              <a:defRPr>
                <a:solidFill>
                  <a:schemeClr val="bg1"/>
                </a:solidFill>
                <a:latin typeface="Segoe UI" panose="020B0502040204020203" pitchFamily="34" charset="0"/>
                <a:cs typeface="Segoe UI" panose="020B0502040204020203" pitchFamily="34" charset="0"/>
              </a:defRPr>
            </a:lvl2pPr>
            <a:lvl3pPr marL="812820" indent="0" algn="ctr">
              <a:buNone/>
              <a:defRPr>
                <a:solidFill>
                  <a:schemeClr val="bg1"/>
                </a:solidFill>
                <a:latin typeface="Segoe UI" panose="020B0502040204020203" pitchFamily="34" charset="0"/>
                <a:cs typeface="Segoe UI" panose="020B0502040204020203" pitchFamily="34" charset="0"/>
              </a:defRPr>
            </a:lvl3pPr>
            <a:lvl4pPr marL="1219230" indent="0" algn="ctr">
              <a:buNone/>
              <a:defRPr>
                <a:solidFill>
                  <a:schemeClr val="bg1"/>
                </a:solidFill>
                <a:latin typeface="Segoe UI" panose="020B0502040204020203" pitchFamily="34" charset="0"/>
                <a:cs typeface="Segoe UI" panose="020B0502040204020203" pitchFamily="34" charset="0"/>
              </a:defRPr>
            </a:lvl4pPr>
            <a:lvl5pPr marL="1625641" indent="0" algn="ctr">
              <a:buNone/>
              <a:defRPr>
                <a:solidFill>
                  <a:schemeClr val="bg1"/>
                </a:solidFill>
                <a:latin typeface="Segoe UI" panose="020B0502040204020203" pitchFamily="34" charset="0"/>
                <a:cs typeface="Segoe UI" panose="020B0502040204020203" pitchFamily="34" charset="0"/>
              </a:defRPr>
            </a:lvl5pPr>
          </a:lstStyle>
          <a:p>
            <a:pPr lvl="0"/>
            <a:r>
              <a:rPr lang="en-US"/>
              <a:t>First name</a:t>
            </a:r>
            <a:br>
              <a:rPr lang="en-US"/>
            </a:br>
            <a:r>
              <a:rPr lang="en-US"/>
              <a:t>Last name</a:t>
            </a:r>
          </a:p>
        </p:txBody>
      </p:sp>
    </p:spTree>
    <p:extLst>
      <p:ext uri="{BB962C8B-B14F-4D97-AF65-F5344CB8AC3E}">
        <p14:creationId xmlns:p14="http://schemas.microsoft.com/office/powerpoint/2010/main" val="2749942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image" Target="../media/image65.svg"/><Relationship Id="rId5" Type="http://schemas.openxmlformats.org/officeDocument/2006/relationships/slideLayout" Target="../slideLayouts/slideLayout225.xml"/><Relationship Id="rId10" Type="http://schemas.openxmlformats.org/officeDocument/2006/relationships/image" Target="../media/image64.png"/><Relationship Id="rId4" Type="http://schemas.openxmlformats.org/officeDocument/2006/relationships/slideLayout" Target="../slideLayouts/slideLayout224.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6.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image" Target="../media/image65.svg"/><Relationship Id="rId5" Type="http://schemas.openxmlformats.org/officeDocument/2006/relationships/slideLayout" Target="../slideLayouts/slideLayout233.xml"/><Relationship Id="rId10" Type="http://schemas.openxmlformats.org/officeDocument/2006/relationships/image" Target="../media/image64.png"/><Relationship Id="rId4" Type="http://schemas.openxmlformats.org/officeDocument/2006/relationships/slideLayout" Target="../slideLayouts/slideLayout232.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9" Type="http://schemas.openxmlformats.org/officeDocument/2006/relationships/slideLayout" Target="../slideLayouts/slideLayout275.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42" Type="http://schemas.openxmlformats.org/officeDocument/2006/relationships/slideLayout" Target="../slideLayouts/slideLayout278.xml"/><Relationship Id="rId47" Type="http://schemas.openxmlformats.org/officeDocument/2006/relationships/theme" Target="../theme/theme12.xml"/><Relationship Id="rId7" Type="http://schemas.openxmlformats.org/officeDocument/2006/relationships/slideLayout" Target="../slideLayouts/slideLayout24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slideLayout" Target="../slideLayouts/slideLayout273.xml"/><Relationship Id="rId40" Type="http://schemas.openxmlformats.org/officeDocument/2006/relationships/slideLayout" Target="../slideLayouts/slideLayout276.xml"/><Relationship Id="rId45" Type="http://schemas.openxmlformats.org/officeDocument/2006/relationships/slideLayout" Target="../slideLayouts/slideLayout281.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4" Type="http://schemas.openxmlformats.org/officeDocument/2006/relationships/slideLayout" Target="../slideLayouts/slideLayout280.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43" Type="http://schemas.openxmlformats.org/officeDocument/2006/relationships/slideLayout" Target="../slideLayouts/slideLayout279.xml"/><Relationship Id="rId48" Type="http://schemas.openxmlformats.org/officeDocument/2006/relationships/image" Target="../media/image40.emf"/><Relationship Id="rId8" Type="http://schemas.openxmlformats.org/officeDocument/2006/relationships/slideLayout" Target="../slideLayouts/slideLayout244.xml"/><Relationship Id="rId3" Type="http://schemas.openxmlformats.org/officeDocument/2006/relationships/slideLayout" Target="../slideLayouts/slideLayout239.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slideLayout" Target="../slideLayouts/slideLayout274.xml"/><Relationship Id="rId46" Type="http://schemas.openxmlformats.org/officeDocument/2006/relationships/slideLayout" Target="../slideLayouts/slideLayout282.xml"/><Relationship Id="rId20" Type="http://schemas.openxmlformats.org/officeDocument/2006/relationships/slideLayout" Target="../slideLayouts/slideLayout256.xml"/><Relationship Id="rId41" Type="http://schemas.openxmlformats.org/officeDocument/2006/relationships/slideLayout" Target="../slideLayouts/slideLayout27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0.xml"/><Relationship Id="rId3" Type="http://schemas.openxmlformats.org/officeDocument/2006/relationships/slideLayout" Target="../slideLayouts/slideLayout285.xml"/><Relationship Id="rId7" Type="http://schemas.openxmlformats.org/officeDocument/2006/relationships/slideLayout" Target="../slideLayouts/slideLayout289.xml"/><Relationship Id="rId12" Type="http://schemas.openxmlformats.org/officeDocument/2006/relationships/theme" Target="../theme/theme13.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0" Type="http://schemas.openxmlformats.org/officeDocument/2006/relationships/slideLayout" Target="../slideLayouts/slideLayout292.xml"/><Relationship Id="rId4" Type="http://schemas.openxmlformats.org/officeDocument/2006/relationships/slideLayout" Target="../slideLayouts/slideLayout286.xml"/><Relationship Id="rId9" Type="http://schemas.openxmlformats.org/officeDocument/2006/relationships/slideLayout" Target="../slideLayouts/slideLayout291.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26" Type="http://schemas.openxmlformats.org/officeDocument/2006/relationships/slideLayout" Target="../slideLayouts/slideLayout319.xml"/><Relationship Id="rId39" Type="http://schemas.openxmlformats.org/officeDocument/2006/relationships/slideLayout" Target="../slideLayouts/slideLayout332.xml"/><Relationship Id="rId21" Type="http://schemas.openxmlformats.org/officeDocument/2006/relationships/slideLayout" Target="../slideLayouts/slideLayout314.xml"/><Relationship Id="rId34" Type="http://schemas.openxmlformats.org/officeDocument/2006/relationships/slideLayout" Target="../slideLayouts/slideLayout327.xml"/><Relationship Id="rId42" Type="http://schemas.openxmlformats.org/officeDocument/2006/relationships/slideLayout" Target="../slideLayouts/slideLayout335.xml"/><Relationship Id="rId47" Type="http://schemas.openxmlformats.org/officeDocument/2006/relationships/slideLayout" Target="../slideLayouts/slideLayout340.xml"/><Relationship Id="rId50" Type="http://schemas.openxmlformats.org/officeDocument/2006/relationships/slideLayout" Target="../slideLayouts/slideLayout343.xml"/><Relationship Id="rId55" Type="http://schemas.openxmlformats.org/officeDocument/2006/relationships/theme" Target="../theme/theme14.xml"/><Relationship Id="rId7" Type="http://schemas.openxmlformats.org/officeDocument/2006/relationships/slideLayout" Target="../slideLayouts/slideLayout300.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9" Type="http://schemas.openxmlformats.org/officeDocument/2006/relationships/slideLayout" Target="../slideLayouts/slideLayout322.xml"/><Relationship Id="rId11" Type="http://schemas.openxmlformats.org/officeDocument/2006/relationships/slideLayout" Target="../slideLayouts/slideLayout304.xml"/><Relationship Id="rId24" Type="http://schemas.openxmlformats.org/officeDocument/2006/relationships/slideLayout" Target="../slideLayouts/slideLayout317.xml"/><Relationship Id="rId32" Type="http://schemas.openxmlformats.org/officeDocument/2006/relationships/slideLayout" Target="../slideLayouts/slideLayout325.xml"/><Relationship Id="rId37" Type="http://schemas.openxmlformats.org/officeDocument/2006/relationships/slideLayout" Target="../slideLayouts/slideLayout330.xml"/><Relationship Id="rId40" Type="http://schemas.openxmlformats.org/officeDocument/2006/relationships/slideLayout" Target="../slideLayouts/slideLayout333.xml"/><Relationship Id="rId45" Type="http://schemas.openxmlformats.org/officeDocument/2006/relationships/slideLayout" Target="../slideLayouts/slideLayout338.xml"/><Relationship Id="rId53" Type="http://schemas.openxmlformats.org/officeDocument/2006/relationships/slideLayout" Target="../slideLayouts/slideLayout346.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31" Type="http://schemas.openxmlformats.org/officeDocument/2006/relationships/slideLayout" Target="../slideLayouts/slideLayout324.xml"/><Relationship Id="rId44" Type="http://schemas.openxmlformats.org/officeDocument/2006/relationships/slideLayout" Target="../slideLayouts/slideLayout337.xml"/><Relationship Id="rId52" Type="http://schemas.openxmlformats.org/officeDocument/2006/relationships/slideLayout" Target="../slideLayouts/slideLayout345.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 Id="rId27" Type="http://schemas.openxmlformats.org/officeDocument/2006/relationships/slideLayout" Target="../slideLayouts/slideLayout320.xml"/><Relationship Id="rId30" Type="http://schemas.openxmlformats.org/officeDocument/2006/relationships/slideLayout" Target="../slideLayouts/slideLayout323.xml"/><Relationship Id="rId35" Type="http://schemas.openxmlformats.org/officeDocument/2006/relationships/slideLayout" Target="../slideLayouts/slideLayout328.xml"/><Relationship Id="rId43" Type="http://schemas.openxmlformats.org/officeDocument/2006/relationships/slideLayout" Target="../slideLayouts/slideLayout336.xml"/><Relationship Id="rId48" Type="http://schemas.openxmlformats.org/officeDocument/2006/relationships/slideLayout" Target="../slideLayouts/slideLayout341.xml"/><Relationship Id="rId56" Type="http://schemas.openxmlformats.org/officeDocument/2006/relationships/image" Target="../media/image51.emf"/><Relationship Id="rId8" Type="http://schemas.openxmlformats.org/officeDocument/2006/relationships/slideLayout" Target="../slideLayouts/slideLayout301.xml"/><Relationship Id="rId51" Type="http://schemas.openxmlformats.org/officeDocument/2006/relationships/slideLayout" Target="../slideLayouts/slideLayout344.xml"/><Relationship Id="rId3" Type="http://schemas.openxmlformats.org/officeDocument/2006/relationships/slideLayout" Target="../slideLayouts/slideLayout296.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slideLayout" Target="../slideLayouts/slideLayout318.xml"/><Relationship Id="rId33" Type="http://schemas.openxmlformats.org/officeDocument/2006/relationships/slideLayout" Target="../slideLayouts/slideLayout326.xml"/><Relationship Id="rId38" Type="http://schemas.openxmlformats.org/officeDocument/2006/relationships/slideLayout" Target="../slideLayouts/slideLayout331.xml"/><Relationship Id="rId46" Type="http://schemas.openxmlformats.org/officeDocument/2006/relationships/slideLayout" Target="../slideLayouts/slideLayout339.xml"/><Relationship Id="rId20" Type="http://schemas.openxmlformats.org/officeDocument/2006/relationships/slideLayout" Target="../slideLayouts/slideLayout313.xml"/><Relationship Id="rId41" Type="http://schemas.openxmlformats.org/officeDocument/2006/relationships/slideLayout" Target="../slideLayouts/slideLayout334.xml"/><Relationship Id="rId54" Type="http://schemas.openxmlformats.org/officeDocument/2006/relationships/slideLayout" Target="../slideLayouts/slideLayout347.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28" Type="http://schemas.openxmlformats.org/officeDocument/2006/relationships/slideLayout" Target="../slideLayouts/slideLayout321.xml"/><Relationship Id="rId36" Type="http://schemas.openxmlformats.org/officeDocument/2006/relationships/slideLayout" Target="../slideLayouts/slideLayout329.xml"/><Relationship Id="rId49" Type="http://schemas.openxmlformats.org/officeDocument/2006/relationships/slideLayout" Target="../slideLayouts/slideLayout34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theme" Target="../theme/theme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3.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theme" Target="../theme/theme4.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image" Target="../media/image35.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47" Type="http://schemas.openxmlformats.org/officeDocument/2006/relationships/theme" Target="../theme/theme5.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48" Type="http://schemas.openxmlformats.org/officeDocument/2006/relationships/image" Target="../media/image40.emf"/><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slideLayout" Target="../slideLayouts/slideLayout168.xml"/><Relationship Id="rId20" Type="http://schemas.openxmlformats.org/officeDocument/2006/relationships/slideLayout" Target="../slideLayouts/slideLayout142.xml"/><Relationship Id="rId41" Type="http://schemas.openxmlformats.org/officeDocument/2006/relationships/slideLayout" Target="../slideLayouts/slideLayout16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image" Target="../media/image51.emf"/><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theme" Target="../theme/theme6.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8" Type="http://schemas.openxmlformats.org/officeDocument/2006/relationships/slideLayout" Target="../slideLayouts/slideLayout17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theme" Target="../theme/theme7.xml"/><Relationship Id="rId1"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image" Target="../media/image65.svg"/><Relationship Id="rId5" Type="http://schemas.openxmlformats.org/officeDocument/2006/relationships/slideLayout" Target="../slideLayouts/slideLayout206.xml"/><Relationship Id="rId10" Type="http://schemas.openxmlformats.org/officeDocument/2006/relationships/image" Target="../media/image64.png"/><Relationship Id="rId4" Type="http://schemas.openxmlformats.org/officeDocument/2006/relationships/slideLayout" Target="../slideLayouts/slideLayout205.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9.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3925741350"/>
      </p:ext>
    </p:extLst>
  </p:cSld>
  <p:clrMap bg1="lt1" tx1="dk1" bg2="lt2" tx2="dk2" accent1="accent1" accent2="accent2" accent3="accent3" accent4="accent4" accent5="accent5" accent6="accent6" hlink="hlink" folHlink="folHlink"/>
  <p:sldLayoutIdLst>
    <p:sldLayoutId id="2147483723" r:id="rId1"/>
    <p:sldLayoutId id="2147485078" r:id="rId2"/>
    <p:sldLayoutId id="2147485079" r:id="rId3"/>
    <p:sldLayoutId id="2147485080" r:id="rId4"/>
    <p:sldLayoutId id="2147485081" r:id="rId5"/>
    <p:sldLayoutId id="2147485082" r:id="rId6"/>
    <p:sldLayoutId id="2147483717" r:id="rId7"/>
    <p:sldLayoutId id="2147483719" r:id="rId8"/>
    <p:sldLayoutId id="2147483720" r:id="rId9"/>
    <p:sldLayoutId id="2147483793" r:id="rId10"/>
    <p:sldLayoutId id="2147483798" r:id="rId11"/>
    <p:sldLayoutId id="2147483815" r:id="rId12"/>
    <p:sldLayoutId id="2147483816" r:id="rId13"/>
    <p:sldLayoutId id="2147484862" r:id="rId14"/>
    <p:sldLayoutId id="2147484863" r:id="rId15"/>
    <p:sldLayoutId id="2147484870" r:id="rId16"/>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1784649260"/>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Lst>
  <p:hf hdr="0" ft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829853"/>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97619665"/>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 id="2147485038" r:id="rId18"/>
    <p:sldLayoutId id="2147485039" r:id="rId19"/>
    <p:sldLayoutId id="2147485040" r:id="rId20"/>
    <p:sldLayoutId id="2147485041" r:id="rId21"/>
    <p:sldLayoutId id="2147485042" r:id="rId22"/>
    <p:sldLayoutId id="2147485043" r:id="rId23"/>
    <p:sldLayoutId id="2147485044" r:id="rId24"/>
    <p:sldLayoutId id="2147485045" r:id="rId25"/>
    <p:sldLayoutId id="2147485046" r:id="rId26"/>
    <p:sldLayoutId id="2147485047" r:id="rId27"/>
    <p:sldLayoutId id="2147485048" r:id="rId28"/>
    <p:sldLayoutId id="2147485049" r:id="rId29"/>
    <p:sldLayoutId id="2147485051" r:id="rId30"/>
    <p:sldLayoutId id="2147485052" r:id="rId31"/>
    <p:sldLayoutId id="2147485053" r:id="rId32"/>
    <p:sldLayoutId id="2147485054" r:id="rId33"/>
    <p:sldLayoutId id="2147485055" r:id="rId34"/>
    <p:sldLayoutId id="2147485056" r:id="rId35"/>
    <p:sldLayoutId id="2147485057" r:id="rId36"/>
    <p:sldLayoutId id="2147485058" r:id="rId37"/>
    <p:sldLayoutId id="2147485059" r:id="rId38"/>
    <p:sldLayoutId id="2147485060" r:id="rId39"/>
    <p:sldLayoutId id="2147485061" r:id="rId40"/>
    <p:sldLayoutId id="2147485062" r:id="rId41"/>
    <p:sldLayoutId id="2147485063" r:id="rId42"/>
    <p:sldLayoutId id="2147485064" r:id="rId43"/>
    <p:sldLayoutId id="2147485065" r:id="rId44"/>
    <p:sldLayoutId id="2147485066" r:id="rId45"/>
    <p:sldLayoutId id="2147485068"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2D0529-9153-65FC-9CE5-3405A79D6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5C7FC06-418C-1674-D962-493BF22342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3312D63-27CF-F4DC-89C9-092AE35A08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CBA05-8750-4D0A-B501-FFCA45963CB2}" type="datetimeFigureOut">
              <a:rPr lang="zh-CN" altLang="en-US" smtClean="0"/>
              <a:t>2022/8/23</a:t>
            </a:fld>
            <a:endParaRPr lang="zh-CN" altLang="en-US"/>
          </a:p>
        </p:txBody>
      </p:sp>
      <p:sp>
        <p:nvSpPr>
          <p:cNvPr id="5" name="Footer Placeholder 4">
            <a:extLst>
              <a:ext uri="{FF2B5EF4-FFF2-40B4-BE49-F238E27FC236}">
                <a16:creationId xmlns:a16="http://schemas.microsoft.com/office/drawing/2014/main" id="{60720D31-1AD5-348E-887E-94FB6A4F6E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B4F5A3C4-E840-B76D-4F41-83A91DC6EE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82DAB6-5681-4C65-BCFA-5022360F6DC8}" type="slidenum">
              <a:rPr lang="zh-CN" altLang="en-US" smtClean="0"/>
              <a:t>‹#›</a:t>
            </a:fld>
            <a:endParaRPr lang="zh-CN" altLang="en-US"/>
          </a:p>
        </p:txBody>
      </p:sp>
    </p:spTree>
    <p:extLst>
      <p:ext uri="{BB962C8B-B14F-4D97-AF65-F5344CB8AC3E}">
        <p14:creationId xmlns:p14="http://schemas.microsoft.com/office/powerpoint/2010/main" val="4064474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cstate="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3354114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0" cstate="print">
            <a:extLst>
              <a:ext uri="{28A0092B-C50C-407E-A947-70E740481C1C}">
                <a14:useLocalDpi xmlns:a14="http://schemas.microsoft.com/office/drawing/2010/main" val="0"/>
              </a:ext>
            </a:extLst>
          </a:blip>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190611394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976" r:id="rId5"/>
    <p:sldLayoutId id="2147483977" r:id="rId6"/>
    <p:sldLayoutId id="2147483978" r:id="rId7"/>
    <p:sldLayoutId id="2147483745" r:id="rId8"/>
    <p:sldLayoutId id="2147483746" r:id="rId9"/>
    <p:sldLayoutId id="2147483747" r:id="rId10"/>
    <p:sldLayoutId id="2147483748" r:id="rId11"/>
    <p:sldLayoutId id="2147483742" r:id="rId12"/>
    <p:sldLayoutId id="2147483743" r:id="rId13"/>
    <p:sldLayoutId id="2147483744"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967" r:id="rId51"/>
    <p:sldLayoutId id="2147483975" r:id="rId52"/>
    <p:sldLayoutId id="2147483788" r:id="rId53"/>
    <p:sldLayoutId id="2147483789" r:id="rId54"/>
    <p:sldLayoutId id="2147483790" r:id="rId55"/>
    <p:sldLayoutId id="2147483817" r:id="rId56"/>
    <p:sldLayoutId id="2147483818" r:id="rId57"/>
    <p:sldLayoutId id="2147483979" r:id="rId58"/>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BD18AE-C61D-4EAD-A048-30FE7A9C3D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204DC7-F2A1-4C54-B067-80D84D8DB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73456-09C5-4AFF-80AF-892657143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4186AA-C2A3-4304-AF7E-B120E2DFB2FA}" type="datetimeFigureOut">
              <a:rPr lang="en-US" smtClean="0"/>
              <a:t>8/23/2022</a:t>
            </a:fld>
            <a:endParaRPr lang="en-US"/>
          </a:p>
        </p:txBody>
      </p:sp>
      <p:sp>
        <p:nvSpPr>
          <p:cNvPr id="5" name="Footer Placeholder 4">
            <a:extLst>
              <a:ext uri="{FF2B5EF4-FFF2-40B4-BE49-F238E27FC236}">
                <a16:creationId xmlns:a16="http://schemas.microsoft.com/office/drawing/2014/main" id="{E5A215F8-4F3A-4C38-A691-0EC26FFAC4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FD226E-1042-4979-9393-71C4C2B8E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5DB5FF-826E-4A59-B370-30E3A0BCF1B5}" type="slidenum">
              <a:rPr lang="en-US" smtClean="0"/>
              <a:t>‹#›</a:t>
            </a:fld>
            <a:endParaRPr lang="en-US"/>
          </a:p>
        </p:txBody>
      </p:sp>
    </p:spTree>
    <p:extLst>
      <p:ext uri="{BB962C8B-B14F-4D97-AF65-F5344CB8AC3E}">
        <p14:creationId xmlns:p14="http://schemas.microsoft.com/office/powerpoint/2010/main" val="1850227138"/>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47" r:id="rId12"/>
    <p:sldLayoutId id="2147483848" r:id="rId13"/>
    <p:sldLayoutId id="2147483849" r:id="rId14"/>
    <p:sldLayoutId id="2147483850" r:id="rId15"/>
    <p:sldLayoutId id="2147483851" r:id="rId16"/>
    <p:sldLayoutId id="2147483852" r:id="rId17"/>
    <p:sldLayoutId id="2147483855" r:id="rId18"/>
    <p:sldLayoutId id="2147483856" r:id="rId19"/>
    <p:sldLayoutId id="2147483857" r:id="rId20"/>
    <p:sldLayoutId id="2147483858" r:id="rId21"/>
    <p:sldLayoutId id="2147485018" r:id="rId22"/>
    <p:sldLayoutId id="214748501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A picture containing cage, skyscraper&#10;&#10;Description automatically generated">
            <a:extLst>
              <a:ext uri="{FF2B5EF4-FFF2-40B4-BE49-F238E27FC236}">
                <a16:creationId xmlns:a16="http://schemas.microsoft.com/office/drawing/2014/main" id="{F1DAD7AD-A1A5-41A3-BAAA-D0A0AEC52E33}"/>
              </a:ext>
            </a:extLst>
          </p:cNvPr>
          <p:cNvPicPr>
            <a:picLocks noChangeAspect="1"/>
          </p:cNvPicPr>
          <p:nvPr userDrawn="1"/>
        </p:nvPicPr>
        <p:blipFill>
          <a:blip r:embed="rId27">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6486207"/>
      </p:ext>
    </p:extLst>
  </p:cSld>
  <p:clrMap bg1="lt1" tx1="dk1" bg2="lt2" tx2="dk2" accent1="accent1" accent2="accent2" accent3="accent3" accent4="accent4" accent5="accent5" accent6="accent6" hlink="hlink" folHlink="folHlink"/>
  <p:sldLayoutIdLst>
    <p:sldLayoutId id="2147485071" r:id="rId1"/>
    <p:sldLayoutId id="2147485072" r:id="rId2"/>
    <p:sldLayoutId id="2147485073" r:id="rId3"/>
    <p:sldLayoutId id="2147484972" r:id="rId4"/>
    <p:sldLayoutId id="2147485075" r:id="rId5"/>
    <p:sldLayoutId id="2147485076" r:id="rId6"/>
    <p:sldLayoutId id="2147485077" r:id="rId7"/>
    <p:sldLayoutId id="2147484854" r:id="rId8"/>
    <p:sldLayoutId id="2147484949" r:id="rId9"/>
    <p:sldLayoutId id="2147484865" r:id="rId10"/>
    <p:sldLayoutId id="2147484866" r:id="rId11"/>
    <p:sldLayoutId id="2147484867" r:id="rId12"/>
    <p:sldLayoutId id="2147484868" r:id="rId13"/>
    <p:sldLayoutId id="2147484869" r:id="rId14"/>
    <p:sldLayoutId id="2147484864" r:id="rId15"/>
    <p:sldLayoutId id="2147484948" r:id="rId16"/>
    <p:sldLayoutId id="2147484950" r:id="rId17"/>
    <p:sldLayoutId id="2147484952" r:id="rId18"/>
    <p:sldLayoutId id="2147484953" r:id="rId19"/>
    <p:sldLayoutId id="2147484967" r:id="rId20"/>
    <p:sldLayoutId id="2147484969" r:id="rId21"/>
    <p:sldLayoutId id="2147485083" r:id="rId22"/>
    <p:sldLayoutId id="2147485084" r:id="rId23"/>
    <p:sldLayoutId id="2147485085" r:id="rId24"/>
    <p:sldLayoutId id="2147485086" r:id="rId25"/>
  </p:sldLayoutIdLst>
  <p:txStyles>
    <p:titleStyle>
      <a:lvl1pPr algn="l" defTabSz="812820" rtl="0" eaLnBrk="1" latinLnBrk="0" hangingPunct="1">
        <a:lnSpc>
          <a:spcPct val="90000"/>
        </a:lnSpc>
        <a:spcBef>
          <a:spcPct val="0"/>
        </a:spcBef>
        <a:buNone/>
        <a:defRPr sz="3911" kern="1200">
          <a:solidFill>
            <a:schemeClr val="tx1"/>
          </a:solidFill>
          <a:latin typeface="+mj-lt"/>
          <a:ea typeface="+mj-ea"/>
          <a:cs typeface="+mj-cs"/>
        </a:defRPr>
      </a:lvl1pPr>
    </p:titleStyle>
    <p:bodyStyle>
      <a:lvl1pPr marL="203206" indent="-203206" algn="l" defTabSz="812820" rtl="0" eaLnBrk="1" latinLnBrk="0" hangingPunct="1">
        <a:lnSpc>
          <a:spcPct val="90000"/>
        </a:lnSpc>
        <a:spcBef>
          <a:spcPts val="889"/>
        </a:spcBef>
        <a:buFont typeface="Arial" panose="020B0604020202020204" pitchFamily="34" charset="0"/>
        <a:buChar char="•"/>
        <a:defRPr sz="2489" kern="1200">
          <a:solidFill>
            <a:schemeClr val="tx1"/>
          </a:solidFill>
          <a:latin typeface="+mn-lt"/>
          <a:ea typeface="+mn-ea"/>
          <a:cs typeface="+mn-cs"/>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812820" rtl="0" eaLnBrk="1" latinLnBrk="0" hangingPunct="1">
        <a:defRPr sz="1600" kern="1200">
          <a:solidFill>
            <a:schemeClr val="tx1"/>
          </a:solidFill>
          <a:latin typeface="+mn-lt"/>
          <a:ea typeface="+mn-ea"/>
          <a:cs typeface="+mn-cs"/>
        </a:defRPr>
      </a:lvl1pPr>
      <a:lvl2pPr marL="406410" algn="l" defTabSz="812820" rtl="0" eaLnBrk="1" latinLnBrk="0" hangingPunct="1">
        <a:defRPr sz="1600" kern="1200">
          <a:solidFill>
            <a:schemeClr val="tx1"/>
          </a:solidFill>
          <a:latin typeface="+mn-lt"/>
          <a:ea typeface="+mn-ea"/>
          <a:cs typeface="+mn-cs"/>
        </a:defRPr>
      </a:lvl2pPr>
      <a:lvl3pPr marL="812820" algn="l" defTabSz="812820" rtl="0" eaLnBrk="1" latinLnBrk="0" hangingPunct="1">
        <a:defRPr sz="1600" kern="1200">
          <a:solidFill>
            <a:schemeClr val="tx1"/>
          </a:solidFill>
          <a:latin typeface="+mn-lt"/>
          <a:ea typeface="+mn-ea"/>
          <a:cs typeface="+mn-cs"/>
        </a:defRPr>
      </a:lvl3pPr>
      <a:lvl4pPr marL="1219231" algn="l" defTabSz="812820" rtl="0" eaLnBrk="1" latinLnBrk="0" hangingPunct="1">
        <a:defRPr sz="1600" kern="1200">
          <a:solidFill>
            <a:schemeClr val="tx1"/>
          </a:solidFill>
          <a:latin typeface="+mn-lt"/>
          <a:ea typeface="+mn-ea"/>
          <a:cs typeface="+mn-cs"/>
        </a:defRPr>
      </a:lvl4pPr>
      <a:lvl5pPr marL="1625641" algn="l" defTabSz="812820" rtl="0" eaLnBrk="1" latinLnBrk="0" hangingPunct="1">
        <a:defRPr sz="1600" kern="1200">
          <a:solidFill>
            <a:schemeClr val="tx1"/>
          </a:solidFill>
          <a:latin typeface="+mn-lt"/>
          <a:ea typeface="+mn-ea"/>
          <a:cs typeface="+mn-cs"/>
        </a:defRPr>
      </a:lvl5pPr>
      <a:lvl6pPr marL="2032051" algn="l" defTabSz="812820" rtl="0" eaLnBrk="1" latinLnBrk="0" hangingPunct="1">
        <a:defRPr sz="1600" kern="1200">
          <a:solidFill>
            <a:schemeClr val="tx1"/>
          </a:solidFill>
          <a:latin typeface="+mn-lt"/>
          <a:ea typeface="+mn-ea"/>
          <a:cs typeface="+mn-cs"/>
        </a:defRPr>
      </a:lvl6pPr>
      <a:lvl7pPr marL="2438460" algn="l" defTabSz="812820" rtl="0" eaLnBrk="1" latinLnBrk="0" hangingPunct="1">
        <a:defRPr sz="1600" kern="1200">
          <a:solidFill>
            <a:schemeClr val="tx1"/>
          </a:solidFill>
          <a:latin typeface="+mn-lt"/>
          <a:ea typeface="+mn-ea"/>
          <a:cs typeface="+mn-cs"/>
        </a:defRPr>
      </a:lvl7pPr>
      <a:lvl8pPr marL="2844872" algn="l" defTabSz="812820" rtl="0" eaLnBrk="1" latinLnBrk="0" hangingPunct="1">
        <a:defRPr sz="1600" kern="1200">
          <a:solidFill>
            <a:schemeClr val="tx1"/>
          </a:solidFill>
          <a:latin typeface="+mn-lt"/>
          <a:ea typeface="+mn-ea"/>
          <a:cs typeface="+mn-cs"/>
        </a:defRPr>
      </a:lvl8pPr>
      <a:lvl9pPr marL="3251281" algn="l" defTabSz="812820"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1143063"/>
      </p:ext>
    </p:extLst>
  </p:cSld>
  <p:clrMap bg1="lt1" tx1="dk1" bg2="lt2" tx2="dk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940" r:id="rId29"/>
    <p:sldLayoutId id="2147484941" r:id="rId30"/>
    <p:sldLayoutId id="2147484942" r:id="rId31"/>
    <p:sldLayoutId id="2147484836" r:id="rId32"/>
    <p:sldLayoutId id="2147484837" r:id="rId33"/>
    <p:sldLayoutId id="2147484838" r:id="rId34"/>
    <p:sldLayoutId id="2147484943" r:id="rId35"/>
    <p:sldLayoutId id="2147484944" r:id="rId36"/>
    <p:sldLayoutId id="2147484945" r:id="rId37"/>
    <p:sldLayoutId id="2147484946" r:id="rId38"/>
    <p:sldLayoutId id="2147484947" r:id="rId39"/>
    <p:sldLayoutId id="2147484844" r:id="rId40"/>
    <p:sldLayoutId id="2147484845" r:id="rId41"/>
    <p:sldLayoutId id="2147484846" r:id="rId42"/>
    <p:sldLayoutId id="2147484847" r:id="rId43"/>
    <p:sldLayoutId id="2147484848" r:id="rId44"/>
    <p:sldLayoutId id="2147484849" r:id="rId45"/>
    <p:sldLayoutId id="2147484850" r:id="rId4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1665"/>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78510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01480090"/>
      </p:ext>
    </p:extLst>
  </p:cSld>
  <p:clrMap bg1="lt1" tx1="dk1" bg2="lt2" tx2="dk2" accent1="accent1" accent2="accent2" accent3="accent3" accent4="accent4" accent5="accent5" accent6="accent6" hlink="hlink" folHlink="folHlink"/>
  <p:sldLayoutIdLst>
    <p:sldLayoutId id="2147485074" r:id="rId1"/>
  </p:sldLayoutIdLst>
  <p:transition>
    <p:fade/>
  </p:transition>
  <p:txStyles>
    <p:titleStyle>
      <a:lvl1pPr algn="l" defTabSz="932742" rtl="0" eaLnBrk="1" latinLnBrk="0" hangingPunct="1">
        <a:lnSpc>
          <a:spcPct val="100000"/>
        </a:lnSpc>
        <a:spcBef>
          <a:spcPct val="0"/>
        </a:spcBef>
        <a:buNone/>
        <a:defRPr lang="en-US" sz="30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625"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4488"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519113" marR="0" indent="-1746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688975"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857250"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1" y="261757"/>
            <a:ext cx="9168312" cy="511349"/>
          </a:xfrm>
          <a:prstGeom prst="rect">
            <a:avLst/>
          </a:prstGeom>
        </p:spPr>
        <p:txBody>
          <a:bodyPr vert="horz" lIns="91440" tIns="45720" rIns="91440" bIns="45720" rtlCol="0" anchor="ctr">
            <a:noAutofit/>
          </a:bodyPr>
          <a:lstStyle/>
          <a:p>
            <a:r>
              <a:rPr lang="en-US"/>
              <a:t>PRESENTATION TITLE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1610451"/>
            <a:ext cx="11621467" cy="4985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Graphic 6">
            <a:extLst>
              <a:ext uri="{FF2B5EF4-FFF2-40B4-BE49-F238E27FC236}">
                <a16:creationId xmlns:a16="http://schemas.microsoft.com/office/drawing/2014/main" id="{813CAE72-B813-4829-9777-0E788DC8CC8B}"/>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60840" y="482966"/>
            <a:ext cx="2287004" cy="445257"/>
          </a:xfrm>
          <a:prstGeom prst="rect">
            <a:avLst/>
          </a:prstGeom>
        </p:spPr>
      </p:pic>
      <p:cxnSp>
        <p:nvCxnSpPr>
          <p:cNvPr id="9" name="Straight Connector 8">
            <a:extLst>
              <a:ext uri="{FF2B5EF4-FFF2-40B4-BE49-F238E27FC236}">
                <a16:creationId xmlns:a16="http://schemas.microsoft.com/office/drawing/2014/main" id="{D8670AD3-6EDB-4222-92FC-2AD1F03C83CC}"/>
              </a:ext>
            </a:extLst>
          </p:cNvPr>
          <p:cNvCxnSpPr>
            <a:cxnSpLocks/>
          </p:cNvCxnSpPr>
          <p:nvPr userDrawn="1"/>
        </p:nvCxnSpPr>
        <p:spPr>
          <a:xfrm>
            <a:off x="334963" y="1292786"/>
            <a:ext cx="11522075" cy="1933"/>
          </a:xfrm>
          <a:prstGeom prst="line">
            <a:avLst/>
          </a:prstGeom>
          <a:ln w="12700">
            <a:solidFill>
              <a:schemeClr val="accent1">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4" name="Slide Number Placeholder 3">
            <a:extLst>
              <a:ext uri="{FF2B5EF4-FFF2-40B4-BE49-F238E27FC236}">
                <a16:creationId xmlns:a16="http://schemas.microsoft.com/office/drawing/2014/main" id="{F35C7916-41CD-4A17-B72E-DBC6E5E11159}"/>
              </a:ext>
            </a:extLst>
          </p:cNvPr>
          <p:cNvSpPr>
            <a:spLocks noGrp="1"/>
          </p:cNvSpPr>
          <p:nvPr>
            <p:ph type="sldNum" sz="quarter" idx="4"/>
          </p:nvPr>
        </p:nvSpPr>
        <p:spPr>
          <a:xfrm>
            <a:off x="9352800" y="64152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000B2-6EB3-4300-80B3-A0B1972F9496}" type="slidenum">
              <a:rPr lang="en-GB" smtClean="0"/>
              <a:t>‹#›</a:t>
            </a:fld>
            <a:endParaRPr lang="en-GB"/>
          </a:p>
        </p:txBody>
      </p:sp>
    </p:spTree>
    <p:extLst>
      <p:ext uri="{BB962C8B-B14F-4D97-AF65-F5344CB8AC3E}">
        <p14:creationId xmlns:p14="http://schemas.microsoft.com/office/powerpoint/2010/main" val="2542765802"/>
      </p:ext>
    </p:extLst>
  </p:cSld>
  <p:clrMap bg1="lt1" tx1="dk1" bg2="lt2" tx2="dk2" accent1="accent1" accent2="accent2" accent3="accent3" accent4="accent4" accent5="accent5" accent6="accent6" hlink="hlink" folHlink="folHlink"/>
  <p:sldLayoutIdLst>
    <p:sldLayoutId id="2147484979" r:id="rId1"/>
    <p:sldLayoutId id="2147484980" r:id="rId2"/>
    <p:sldLayoutId id="2147484981" r:id="rId3"/>
    <p:sldLayoutId id="2147484982" r:id="rId4"/>
    <p:sldLayoutId id="2147484983" r:id="rId5"/>
    <p:sldLayoutId id="2147484984" r:id="rId6"/>
    <p:sldLayoutId id="2147484985" r:id="rId7"/>
    <p:sldLayoutId id="2147484986" r:id="rId8"/>
  </p:sldLayoutIdLst>
  <p:hf hdr="0" dt="0"/>
  <p:txStyles>
    <p:titleStyle>
      <a:lvl1pPr algn="l" defTabSz="914400" rtl="0" eaLnBrk="1" latinLnBrk="0" hangingPunct="1">
        <a:lnSpc>
          <a:spcPct val="90000"/>
        </a:lnSpc>
        <a:spcBef>
          <a:spcPct val="0"/>
        </a:spcBef>
        <a:buNone/>
        <a:defRPr sz="3200" kern="1200">
          <a:solidFill>
            <a:srgbClr val="57647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3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469">
          <p15:clr>
            <a:srgbClr val="F26B43"/>
          </p15:clr>
        </p15:guide>
        <p15:guide id="4" orient="horz" pos="822">
          <p15:clr>
            <a:srgbClr val="F26B43"/>
          </p15:clr>
        </p15:guide>
        <p15:guide id="5" orient="horz" pos="68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alpha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102E-63B2-4D2F-A9CD-861DAD66D824}"/>
              </a:ext>
            </a:extLst>
          </p:cNvPr>
          <p:cNvSpPr>
            <a:spLocks noGrp="1"/>
          </p:cNvSpPr>
          <p:nvPr>
            <p:ph type="title"/>
          </p:nvPr>
        </p:nvSpPr>
        <p:spPr>
          <a:xfrm>
            <a:off x="235570" y="261757"/>
            <a:ext cx="11621467" cy="511349"/>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1734D6D-D475-4D8F-82F7-E14239349064}"/>
              </a:ext>
            </a:extLst>
          </p:cNvPr>
          <p:cNvSpPr>
            <a:spLocks noGrp="1"/>
          </p:cNvSpPr>
          <p:nvPr>
            <p:ph type="body" idx="1"/>
          </p:nvPr>
        </p:nvSpPr>
        <p:spPr>
          <a:xfrm>
            <a:off x="235570" y="984145"/>
            <a:ext cx="11621467" cy="456324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Slide Number Placeholder 3">
            <a:extLst>
              <a:ext uri="{FF2B5EF4-FFF2-40B4-BE49-F238E27FC236}">
                <a16:creationId xmlns:a16="http://schemas.microsoft.com/office/drawing/2014/main" id="{59569CB9-150C-4DFF-B0A1-AED7567E5D6C}"/>
              </a:ext>
            </a:extLst>
          </p:cNvPr>
          <p:cNvSpPr>
            <a:spLocks noGrp="1"/>
          </p:cNvSpPr>
          <p:nvPr>
            <p:ph type="sldNum" sz="quarter" idx="4"/>
          </p:nvPr>
        </p:nvSpPr>
        <p:spPr>
          <a:xfrm>
            <a:off x="9352376" y="641368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31F12-A32F-42BD-97DF-C5C96A70E88C}" type="slidenum">
              <a:rPr lang="en-GB" smtClean="0"/>
              <a:t>‹#›</a:t>
            </a:fld>
            <a:endParaRPr lang="en-GB"/>
          </a:p>
        </p:txBody>
      </p:sp>
    </p:spTree>
    <p:extLst>
      <p:ext uri="{BB962C8B-B14F-4D97-AF65-F5344CB8AC3E}">
        <p14:creationId xmlns:p14="http://schemas.microsoft.com/office/powerpoint/2010/main" val="3912176741"/>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9" r:id="rId11"/>
  </p:sldLayoutIdLst>
  <p:hf hd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8.xml"/><Relationship Id="rId5" Type="http://schemas.openxmlformats.org/officeDocument/2006/relationships/image" Target="../media/image109.png"/><Relationship Id="rId4" Type="http://schemas.openxmlformats.org/officeDocument/2006/relationships/image" Target="../media/image108.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microsoft-365/admin/manage/manage-deployment-of-add-ins?view=o365-worldwide" TargetMode="External"/><Relationship Id="rId2" Type="http://schemas.openxmlformats.org/officeDocument/2006/relationships/hyperlink" Target="https://docs.microsoft.com/en-us/office/dev/add-ins/excel/pnp-open-in-excel" TargetMode="External"/><Relationship Id="rId1" Type="http://schemas.openxmlformats.org/officeDocument/2006/relationships/slideLayout" Target="../slideLayouts/slideLayout284.xml"/><Relationship Id="rId4" Type="http://schemas.openxmlformats.org/officeDocument/2006/relationships/hyperlink" Target="https://docs.microsoft.com/en-us/office/dev/add-ins/develop/configure-your-add-in-to-use-a-shared-runtim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mailto:yaweizhu@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295.xml"/><Relationship Id="rId5" Type="http://schemas.openxmlformats.org/officeDocument/2006/relationships/image" Target="../media/image112.png"/><Relationship Id="rId4" Type="http://schemas.openxmlformats.org/officeDocument/2006/relationships/hyperlink" Target="https://forms.office.com/r/14KL0MjPfJ"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4.xml"/><Relationship Id="rId7" Type="http://schemas.openxmlformats.org/officeDocument/2006/relationships/slideLayout" Target="../slideLayouts/slideLayout119.xml"/><Relationship Id="rId12" Type="http://schemas.openxmlformats.org/officeDocument/2006/relationships/hyperlink" Target="http://dokumate.com/" TargetMode="Externa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hyperlink" Target="mailto:thomas.barnekow@dokumate.com" TargetMode="External"/><Relationship Id="rId5" Type="http://schemas.openxmlformats.org/officeDocument/2006/relationships/tags" Target="../tags/tag6.xml"/><Relationship Id="rId10" Type="http://schemas.openxmlformats.org/officeDocument/2006/relationships/image" Target="../media/image113.emf"/><Relationship Id="rId4" Type="http://schemas.openxmlformats.org/officeDocument/2006/relationships/tags" Target="../tags/tag5.xml"/><Relationship Id="rId9"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0.xml"/><Relationship Id="rId1" Type="http://schemas.openxmlformats.org/officeDocument/2006/relationships/tags" Target="../tags/tag8.xml"/><Relationship Id="rId6" Type="http://schemas.openxmlformats.org/officeDocument/2006/relationships/hyperlink" Target="https://github.com/OpenXmlDev" TargetMode="External"/><Relationship Id="rId5" Type="http://schemas.openxmlformats.org/officeDocument/2006/relationships/hyperlink" Target="https://dokumate.com/" TargetMode="External"/><Relationship Id="rId4" Type="http://schemas.openxmlformats.org/officeDocument/2006/relationships/image" Target="../media/image114.emf"/></Relationships>
</file>

<file path=ppt/slides/_rels/slide1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tags" Target="../tags/tag11.xml"/><Relationship Id="rId7" Type="http://schemas.openxmlformats.org/officeDocument/2006/relationships/image" Target="../media/image11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14.emf"/><Relationship Id="rId5" Type="http://schemas.openxmlformats.org/officeDocument/2006/relationships/oleObject" Target="../embeddings/oleObject3.bin"/><Relationship Id="rId4"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5.xml"/><Relationship Id="rId1" Type="http://schemas.openxmlformats.org/officeDocument/2006/relationships/tags" Target="../tags/tag12.xml"/><Relationship Id="rId4" Type="http://schemas.openxmlformats.org/officeDocument/2006/relationships/image" Target="../media/image117.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5.xml"/><Relationship Id="rId1" Type="http://schemas.openxmlformats.org/officeDocument/2006/relationships/tags" Target="../tags/tag13.xml"/><Relationship Id="rId4" Type="http://schemas.openxmlformats.org/officeDocument/2006/relationships/image" Target="../media/image117.emf"/></Relationships>
</file>

<file path=ppt/slides/_rels/slide18.xml.rels><?xml version="1.0" encoding="UTF-8" standalone="yes"?>
<Relationships xmlns="http://schemas.openxmlformats.org/package/2006/relationships"><Relationship Id="rId8" Type="http://schemas.openxmlformats.org/officeDocument/2006/relationships/hyperlink" Target="https://www.npmjs.com/package/@openxmldev/linq-to-ooxml" TargetMode="External"/><Relationship Id="rId3" Type="http://schemas.openxmlformats.org/officeDocument/2006/relationships/oleObject" Target="../embeddings/oleObject6.bin"/><Relationship Id="rId7" Type="http://schemas.openxmlformats.org/officeDocument/2006/relationships/hyperlink" Target="https://github.com/OpenXmlDev/linq-to-ooxml" TargetMode="External"/><Relationship Id="rId2" Type="http://schemas.openxmlformats.org/officeDocument/2006/relationships/slideLayout" Target="../slideLayouts/slideLayout121.xml"/><Relationship Id="rId1" Type="http://schemas.openxmlformats.org/officeDocument/2006/relationships/tags" Target="../tags/tag14.xml"/><Relationship Id="rId6" Type="http://schemas.openxmlformats.org/officeDocument/2006/relationships/hyperlink" Target="https://www.npmjs.com/package/@openxmldev/linq-to-xml" TargetMode="External"/><Relationship Id="rId5" Type="http://schemas.openxmlformats.org/officeDocument/2006/relationships/hyperlink" Target="https://github.com/OpenXmlDev/linq-to-xml" TargetMode="External"/><Relationship Id="rId4" Type="http://schemas.openxmlformats.org/officeDocument/2006/relationships/image" Target="../media/image114.emf"/><Relationship Id="rId9" Type="http://schemas.openxmlformats.org/officeDocument/2006/relationships/hyperlink" Target="https://github.com/OpenXmlDev/linq-add-in" TargetMode="Externa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05.xml"/><Relationship Id="rId1" Type="http://schemas.openxmlformats.org/officeDocument/2006/relationships/tags" Target="../tags/tag15.xml"/><Relationship Id="rId4" Type="http://schemas.openxmlformats.org/officeDocument/2006/relationships/image" Target="../media/image114.emf"/></Relationships>
</file>

<file path=ppt/slides/_rels/slide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xml"/><Relationship Id="rId1" Type="http://schemas.openxmlformats.org/officeDocument/2006/relationships/slideLayout" Target="../slideLayouts/slideLayout5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2.xml"/><Relationship Id="rId1" Type="http://schemas.openxmlformats.org/officeDocument/2006/relationships/tags" Target="../tags/tag16.xml"/><Relationship Id="rId4" Type="http://schemas.openxmlformats.org/officeDocument/2006/relationships/image" Target="../media/image114.emf"/></Relationships>
</file>

<file path=ppt/slides/_rels/slide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8.xml"/></Relationships>
</file>

<file path=ppt/slides/_rels/slide22.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18" Type="http://schemas.openxmlformats.org/officeDocument/2006/relationships/image" Target="../media/image133.sv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svg"/><Relationship Id="rId17" Type="http://schemas.openxmlformats.org/officeDocument/2006/relationships/image" Target="../media/image132.png"/><Relationship Id="rId2" Type="http://schemas.microsoft.com/office/2018/10/relationships/comments" Target="../comments/modernComment_7FF64747_F2C8240.xml"/><Relationship Id="rId16" Type="http://schemas.openxmlformats.org/officeDocument/2006/relationships/image" Target="../media/image131.svg"/><Relationship Id="rId1" Type="http://schemas.openxmlformats.org/officeDocument/2006/relationships/slideLayout" Target="../slideLayouts/slideLayout104.xml"/><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 Id="rId14" Type="http://schemas.openxmlformats.org/officeDocument/2006/relationships/image" Target="../media/image129.svg"/></Relationships>
</file>

<file path=ppt/slides/_rels/slide23.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hyperlink" Target="https://aka.ms/m365dev-suggestions" TargetMode="External"/><Relationship Id="rId7" Type="http://schemas.openxmlformats.org/officeDocument/2006/relationships/image" Target="../media/image135.png"/><Relationship Id="rId2" Type="http://schemas.openxmlformats.org/officeDocument/2006/relationships/notesSlide" Target="../notesSlides/notesSlide6.xml"/><Relationship Id="rId1" Type="http://schemas.openxmlformats.org/officeDocument/2006/relationships/slideLayout" Target="../slideLayouts/slideLayout104.xml"/><Relationship Id="rId6" Type="http://schemas.openxmlformats.org/officeDocument/2006/relationships/image" Target="../media/image134.png"/><Relationship Id="rId5" Type="http://schemas.openxmlformats.org/officeDocument/2006/relationships/hyperlink" Target="https://github.com/OfficeDev/office-js/issues?q=is%3Aissue+is%3Aopen+label%3A%22Type%3A+product+feature+request%22" TargetMode="External"/><Relationship Id="rId4" Type="http://schemas.openxmlformats.org/officeDocument/2006/relationships/hyperlink" Target="https://feedbackportal.microsoft.com/feedback/"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4.xml"/></Relationships>
</file>

<file path=ppt/slides/_rels/slide25.xml.rels><?xml version="1.0" encoding="UTF-8" standalone="yes"?>
<Relationships xmlns="http://schemas.openxmlformats.org/package/2006/relationships"><Relationship Id="rId2" Type="http://schemas.openxmlformats.org/officeDocument/2006/relationships/hyperlink" Target="mailto:lindalu@microsoft.com" TargetMode="External"/><Relationship Id="rId1" Type="http://schemas.openxmlformats.org/officeDocument/2006/relationships/slideLayout" Target="../slideLayouts/slideLayout104.xml"/></Relationships>
</file>

<file path=ppt/slides/_rels/slide2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7.jpeg"/><Relationship Id="rId1" Type="http://schemas.openxmlformats.org/officeDocument/2006/relationships/slideLayout" Target="../slideLayouts/slideLayout10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8.xml"/></Relationships>
</file>

<file path=ppt/slides/_rels/slide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0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13.xml"/></Relationships>
</file>

<file path=ppt/slides/_rels/slide33.xml.rels><?xml version="1.0" encoding="UTF-8" standalone="yes"?>
<Relationships xmlns="http://schemas.openxmlformats.org/package/2006/relationships"><Relationship Id="rId2" Type="http://schemas.openxmlformats.org/officeDocument/2006/relationships/hyperlink" Target="https://aka.ms/RESTCheck" TargetMode="External"/><Relationship Id="rId1" Type="http://schemas.openxmlformats.org/officeDocument/2006/relationships/slideLayout" Target="../slideLayouts/slideLayout1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35.xml.rels><?xml version="1.0" encoding="UTF-8" standalone="yes"?>
<Relationships xmlns="http://schemas.openxmlformats.org/package/2006/relationships"><Relationship Id="rId2" Type="http://schemas.openxmlformats.org/officeDocument/2006/relationships/hyperlink" Target="https://docs.microsoft.com/en-us/office/dev/add-ins/outlook/outlook-mobile-addins" TargetMode="External"/><Relationship Id="rId1" Type="http://schemas.openxmlformats.org/officeDocument/2006/relationships/slideLayout" Target="../slideLayouts/slideLayout10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37.xml.rels><?xml version="1.0" encoding="UTF-8" standalone="yes"?>
<Relationships xmlns="http://schemas.openxmlformats.org/package/2006/relationships"><Relationship Id="rId2" Type="http://schemas.openxmlformats.org/officeDocument/2006/relationships/hyperlink" Target="https://techcommunity.microsoft.com/t5/exchange-team-blog/on-premises-architectural-requirements-for-the-rest-api/ba-p/605609" TargetMode="External"/><Relationship Id="rId1" Type="http://schemas.openxmlformats.org/officeDocument/2006/relationships/slideLayout" Target="../slideLayouts/slideLayout104.xml"/></Relationships>
</file>

<file path=ppt/slides/_rels/slide38.xml.rels><?xml version="1.0" encoding="UTF-8" standalone="yes"?>
<Relationships xmlns="http://schemas.openxmlformats.org/package/2006/relationships"><Relationship Id="rId2" Type="http://schemas.openxmlformats.org/officeDocument/2006/relationships/hyperlink" Target="http://aka.ms/wordAPI" TargetMode="External"/><Relationship Id="rId1" Type="http://schemas.openxmlformats.org/officeDocument/2006/relationships/slideLayout" Target="../slideLayouts/slideLayout9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5.xml"/></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answers/products/graph" TargetMode="External"/><Relationship Id="rId1" Type="http://schemas.openxmlformats.org/officeDocument/2006/relationships/slideLayout" Target="../slideLayouts/slideLayout98.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office/dev/add-ins/tutorials/migrate-vsto-to-office-add-in-shared-code-library-tutorial" TargetMode="External"/><Relationship Id="rId2" Type="http://schemas.openxmlformats.org/officeDocument/2006/relationships/hyperlink" Target="https://docs.microsoft.com/en-us/office/dev/add-ins/develop/make-office-add-in-compatible-with-existing-com-add-in" TargetMode="External"/><Relationship Id="rId1" Type="http://schemas.openxmlformats.org/officeDocument/2006/relationships/slideLayout" Target="../slideLayouts/slideLayout98.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office/dev/add-ins/develop/dialog-api-in-office-add-ins" TargetMode="External"/><Relationship Id="rId2" Type="http://schemas.openxmlformats.org/officeDocument/2006/relationships/hyperlink" Target="https://docs.microsoft.com/en-us/javascript/api/office/office.document?view=word-js-preview#office-office-document-getfileasync-member(2)" TargetMode="External"/><Relationship Id="rId1" Type="http://schemas.openxmlformats.org/officeDocument/2006/relationships/slideLayout" Target="../slideLayouts/slideLayout98.xml"/><Relationship Id="rId4" Type="http://schemas.openxmlformats.org/officeDocument/2006/relationships/hyperlink" Target="https://docs.microsoft.com/graph/outlook-mail-concept-overview" TargetMode="External"/></Relationships>
</file>

<file path=ppt/slides/_rels/slide43.xml.rels><?xml version="1.0" encoding="UTF-8" standalone="yes"?>
<Relationships xmlns="http://schemas.openxmlformats.org/package/2006/relationships"><Relationship Id="rId2" Type="http://schemas.openxmlformats.org/officeDocument/2006/relationships/hyperlink" Target="https://aka.ms/m365dev-suggestions" TargetMode="External"/><Relationship Id="rId1" Type="http://schemas.openxmlformats.org/officeDocument/2006/relationships/slideLayout" Target="../slideLayouts/slideLayout98.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OfficeDev/office-js/issues/2610" TargetMode="External"/><Relationship Id="rId1" Type="http://schemas.openxmlformats.org/officeDocument/2006/relationships/slideLayout" Target="../slideLayouts/slideLayout9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46.xml.rels><?xml version="1.0" encoding="UTF-8" standalone="yes"?>
<Relationships xmlns="http://schemas.openxmlformats.org/package/2006/relationships"><Relationship Id="rId8" Type="http://schemas.openxmlformats.org/officeDocument/2006/relationships/hyperlink" Target="https://aka.ms/getscriptlab" TargetMode="External"/><Relationship Id="rId13" Type="http://schemas.openxmlformats.org/officeDocument/2006/relationships/image" Target="../media/image141.png"/><Relationship Id="rId3" Type="http://schemas.openxmlformats.org/officeDocument/2006/relationships/hyperlink" Target="https://aka.ms/office-add-ins-docs" TargetMode="External"/><Relationship Id="rId7" Type="http://schemas.openxmlformats.org/officeDocument/2006/relationships/hyperlink" Target="https://docs.microsoft.com/office/dev/add-ins/quickstarts/powerpoint-quickstart" TargetMode="External"/><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8.xml"/><Relationship Id="rId16" Type="http://schemas.openxmlformats.org/officeDocument/2006/relationships/image" Target="../media/image144.png"/><Relationship Id="rId1" Type="http://schemas.openxmlformats.org/officeDocument/2006/relationships/slideLayout" Target="../slideLayouts/slideLayout96.xml"/><Relationship Id="rId6" Type="http://schemas.openxmlformats.org/officeDocument/2006/relationships/hyperlink" Target="https://docs.microsoft.com/office/dev/add-ins/quickstarts/word-quickstart" TargetMode="External"/><Relationship Id="rId11" Type="http://schemas.openxmlformats.org/officeDocument/2006/relationships/hyperlink" Target="https://aka.ms/office-scripts-docs" TargetMode="External"/><Relationship Id="rId5" Type="http://schemas.openxmlformats.org/officeDocument/2006/relationships/hyperlink" Target="https://docs.microsoft.com/office/dev/add-ins/quickstarts/excel-quickstart-jquery" TargetMode="External"/><Relationship Id="rId15" Type="http://schemas.openxmlformats.org/officeDocument/2006/relationships/image" Target="../media/image143.png"/><Relationship Id="rId10" Type="http://schemas.openxmlformats.org/officeDocument/2006/relationships/hyperlink" Target="https://aka.ms/M365devprogram" TargetMode="External"/><Relationship Id="rId4" Type="http://schemas.openxmlformats.org/officeDocument/2006/relationships/hyperlink" Target="https://docs.microsoft.com/office/dev/add-ins/quickstarts/outlook-quickstart" TargetMode="External"/><Relationship Id="rId9" Type="http://schemas.openxmlformats.org/officeDocument/2006/relationships/hyperlink" Target="https://aka.ms/officeaddinsamples" TargetMode="External"/><Relationship Id="rId14" Type="http://schemas.openxmlformats.org/officeDocument/2006/relationships/image" Target="../media/image142.png"/></Relationships>
</file>

<file path=ppt/slides/_rels/slide47.xml.rels><?xml version="1.0" encoding="UTF-8" standalone="yes"?>
<Relationships xmlns="http://schemas.openxmlformats.org/package/2006/relationships"><Relationship Id="rId3" Type="http://schemas.openxmlformats.org/officeDocument/2006/relationships/hyperlink" Target="https://aka.ms/office-addins-dev-questions" TargetMode="External"/><Relationship Id="rId2" Type="http://schemas.openxmlformats.org/officeDocument/2006/relationships/notesSlide" Target="../notesSlides/notesSlide9.xml"/><Relationship Id="rId1" Type="http://schemas.openxmlformats.org/officeDocument/2006/relationships/slideLayout" Target="../slideLayouts/slideLayout96.xml"/><Relationship Id="rId6" Type="http://schemas.openxmlformats.org/officeDocument/2006/relationships/hyperlink" Target="https://aka.ms/m365dev-suggestions" TargetMode="External"/><Relationship Id="rId5" Type="http://schemas.openxmlformats.org/officeDocument/2006/relationships/hyperlink" Target="https://github.com/OfficeDev/office-js" TargetMode="External"/><Relationship Id="rId4" Type="http://schemas.openxmlformats.org/officeDocument/2006/relationships/hyperlink" Target="https://stackoverflow.com/"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aka.ms/spdev-sig-call" TargetMode="External"/><Relationship Id="rId3" Type="http://schemas.openxmlformats.org/officeDocument/2006/relationships/hyperlink" Target="https://aka.ms/m365-dev-call" TargetMode="External"/><Relationship Id="rId7" Type="http://schemas.openxmlformats.org/officeDocument/2006/relationships/hyperlink" Target="https://aka.ms/PowerAppsMonthlyCall" TargetMode="External"/><Relationship Id="rId2" Type="http://schemas.openxmlformats.org/officeDocument/2006/relationships/notesSlide" Target="../notesSlides/notesSlide10.xml"/><Relationship Id="rId1" Type="http://schemas.openxmlformats.org/officeDocument/2006/relationships/slideLayout" Target="../slideLayouts/slideLayout96.xml"/><Relationship Id="rId6" Type="http://schemas.openxmlformats.org/officeDocument/2006/relationships/hyperlink" Target="https://aka.ms/officeaddinscommunitycall" TargetMode="External"/><Relationship Id="rId5" Type="http://schemas.openxmlformats.org/officeDocument/2006/relationships/hyperlink" Target="https://aka.ms/IDDevCommunityCalendar" TargetMode="External"/><Relationship Id="rId10" Type="http://schemas.openxmlformats.org/officeDocument/2006/relationships/hyperlink" Target="https://aka.ms/m365pnp" TargetMode="External"/><Relationship Id="rId4" Type="http://schemas.openxmlformats.org/officeDocument/2006/relationships/hyperlink" Target="https://aka.ms/adaptivecardscommunitycall" TargetMode="External"/><Relationship Id="rId9" Type="http://schemas.openxmlformats.org/officeDocument/2006/relationships/hyperlink" Target="https://aka.ms/spdev-spfx-cal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aka.ms/M365PnP/videos" TargetMode="External"/><Relationship Id="rId2" Type="http://schemas.openxmlformats.org/officeDocument/2006/relationships/notesSlide" Target="../notesSlides/notesSlide11.xml"/><Relationship Id="rId1" Type="http://schemas.openxmlformats.org/officeDocument/2006/relationships/slideLayout" Target="../slideLayouts/slideLayout97.xml"/><Relationship Id="rId6" Type="http://schemas.openxmlformats.org/officeDocument/2006/relationships/hyperlink" Target="https://aka.ms/officeaddinsform" TargetMode="External"/><Relationship Id="rId5" Type="http://schemas.openxmlformats.org/officeDocument/2006/relationships/hyperlink" Target="https://aka.ms/officeaddinsagenda" TargetMode="External"/><Relationship Id="rId4" Type="http://schemas.openxmlformats.org/officeDocument/2006/relationships/hyperlink" Target="https://aka.ms/officeaddinscommunitycal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8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8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FD33DA-50E7-427E-9009-4C02DB4929D3}"/>
              </a:ext>
            </a:extLst>
          </p:cNvPr>
          <p:cNvSpPr>
            <a:spLocks noGrp="1"/>
          </p:cNvSpPr>
          <p:nvPr>
            <p:ph type="body" sz="quarter" idx="10"/>
          </p:nvPr>
        </p:nvSpPr>
        <p:spPr/>
        <p:txBody>
          <a:bodyPr/>
          <a:lstStyle/>
          <a:p>
            <a:r>
              <a:rPr lang="en-US"/>
              <a:t>Microsoft Office Add-ins</a:t>
            </a:r>
          </a:p>
        </p:txBody>
      </p:sp>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291548" y="2759894"/>
            <a:ext cx="7035758" cy="3145604"/>
          </a:xfrm>
        </p:spPr>
        <p:txBody>
          <a:bodyPr lIns="0" tIns="0" rIns="0" bIns="0" anchor="t"/>
          <a:lstStyle/>
          <a:p>
            <a:pPr marL="223520" indent="-223520">
              <a:buFont typeface="Wingdings,Sans-Serif"/>
              <a:buChar char=""/>
            </a:pPr>
            <a:r>
              <a:rPr lang="en-US" sz="2800">
                <a:latin typeface="Segoe UI Semibold"/>
                <a:cs typeface="Segoe UI Semibold"/>
              </a:rPr>
              <a:t>Open in Excel pattern</a:t>
            </a:r>
          </a:p>
          <a:p>
            <a:pPr marL="223520" indent="-223520">
              <a:buFont typeface="Wingdings,Sans-Serif"/>
              <a:buChar char=""/>
            </a:pPr>
            <a:r>
              <a:rPr lang="en-US" sz="2800">
                <a:latin typeface="Segoe UI Semibold"/>
                <a:cs typeface="Segoe UI Semibold"/>
              </a:rPr>
              <a:t>Use </a:t>
            </a:r>
            <a:r>
              <a:rPr lang="en-US" sz="2800" err="1">
                <a:latin typeface="Segoe UI Semibold"/>
                <a:cs typeface="Segoe UI Semibold"/>
              </a:rPr>
              <a:t>Linq</a:t>
            </a:r>
            <a:r>
              <a:rPr lang="en-US" sz="2800">
                <a:latin typeface="Segoe UI Semibold"/>
                <a:cs typeface="Segoe UI Semibold"/>
              </a:rPr>
              <a:t>-to-XML in Office Add-ins</a:t>
            </a:r>
          </a:p>
          <a:p>
            <a:pPr marL="223520" indent="-223520">
              <a:buFont typeface="Wingdings,Sans-Serif"/>
              <a:buChar char=""/>
            </a:pPr>
            <a:r>
              <a:rPr lang="en-US" sz="2800">
                <a:latin typeface="Segoe UI Semibold"/>
                <a:cs typeface="Segoe UI Semibold"/>
              </a:rPr>
              <a:t>Community engagement update</a:t>
            </a:r>
          </a:p>
          <a:p>
            <a:pPr marL="223520" indent="-223520">
              <a:buFont typeface="Wingdings,Sans-Serif"/>
              <a:buChar char=""/>
            </a:pPr>
            <a:r>
              <a:rPr lang="en-US" sz="2800">
                <a:latin typeface="Segoe UI Semibold"/>
                <a:cs typeface="Segoe UI Semibold"/>
              </a:rPr>
              <a:t>Outlook API update on REST decommission and Mailbox 1.12 Scope</a:t>
            </a:r>
          </a:p>
        </p:txBody>
      </p:sp>
      <p:sp>
        <p:nvSpPr>
          <p:cNvPr id="4" name="Text Placeholder 3">
            <a:extLst>
              <a:ext uri="{FF2B5EF4-FFF2-40B4-BE49-F238E27FC236}">
                <a16:creationId xmlns:a16="http://schemas.microsoft.com/office/drawing/2014/main" id="{8ECF65E2-82ED-4E11-98E1-D5E480343175}"/>
              </a:ext>
            </a:extLst>
          </p:cNvPr>
          <p:cNvSpPr>
            <a:spLocks noGrp="1"/>
          </p:cNvSpPr>
          <p:nvPr>
            <p:ph type="body" sz="quarter" idx="12"/>
          </p:nvPr>
        </p:nvSpPr>
        <p:spPr>
          <a:xfrm>
            <a:off x="291548" y="1809366"/>
            <a:ext cx="6157384" cy="611982"/>
          </a:xfrm>
        </p:spPr>
        <p:txBody>
          <a:bodyPr/>
          <a:lstStyle/>
          <a:p>
            <a:r>
              <a:rPr lang="en-US"/>
              <a:t>Community call</a:t>
            </a:r>
          </a:p>
        </p:txBody>
      </p:sp>
      <p:sp>
        <p:nvSpPr>
          <p:cNvPr id="5" name="Text Placeholder 4">
            <a:extLst>
              <a:ext uri="{FF2B5EF4-FFF2-40B4-BE49-F238E27FC236}">
                <a16:creationId xmlns:a16="http://schemas.microsoft.com/office/drawing/2014/main" id="{BF8F3C10-4EBF-45A3-84F6-5F0529D98447}"/>
              </a:ext>
            </a:extLst>
          </p:cNvPr>
          <p:cNvSpPr>
            <a:spLocks noGrp="1"/>
          </p:cNvSpPr>
          <p:nvPr>
            <p:ph type="body" sz="quarter" idx="13"/>
          </p:nvPr>
        </p:nvSpPr>
        <p:spPr/>
        <p:txBody>
          <a:bodyPr lIns="0" tIns="0" rIns="0" bIns="0" anchor="t"/>
          <a:lstStyle/>
          <a:p>
            <a:r>
              <a:rPr lang="en-US" sz="2100">
                <a:latin typeface="Segoe UI"/>
                <a:cs typeface="Segoe UI"/>
              </a:rPr>
              <a:t>August 10, 2022</a:t>
            </a:r>
          </a:p>
        </p:txBody>
      </p:sp>
      <p:sp>
        <p:nvSpPr>
          <p:cNvPr id="6" name="btfpLayoutConfig" hidden="1">
            <a:extLst>
              <a:ext uri="{FF2B5EF4-FFF2-40B4-BE49-F238E27FC236}">
                <a16:creationId xmlns:a16="http://schemas.microsoft.com/office/drawing/2014/main" id="{17308CF6-A3AB-4B85-97DB-CE60A660D1FE}"/>
              </a:ext>
            </a:extLst>
          </p:cNvPr>
          <p:cNvSpPr txBox="1"/>
          <p:nvPr/>
        </p:nvSpPr>
        <p:spPr>
          <a:xfrm>
            <a:off x="12700" y="12700"/>
            <a:ext cx="8890000" cy="107722"/>
          </a:xfrm>
          <a:prstGeom prst="rect">
            <a:avLst/>
          </a:prstGeom>
          <a:noFill/>
        </p:spPr>
        <p:txBody>
          <a:bodyPr vert="horz" rtlCol="0">
            <a:spAutoFit/>
          </a:bodyPr>
          <a:lstStyle/>
          <a:p>
            <a:r>
              <a:rPr lang="en-US" sz="100">
                <a:solidFill>
                  <a:srgbClr val="FFFFFF">
                    <a:alpha val="0"/>
                  </a:srgbClr>
                </a:solidFill>
              </a:rPr>
              <a:t>overall_1_132573879104528179 columns_1_132573879104528179 </a:t>
            </a:r>
          </a:p>
        </p:txBody>
      </p:sp>
      <p:pic>
        <p:nvPicPr>
          <p:cNvPr id="11" name="Picture 10" descr="A person smiling for the camera&#10;&#10;Description automatically generated with medium confidence">
            <a:extLst>
              <a:ext uri="{FF2B5EF4-FFF2-40B4-BE49-F238E27FC236}">
                <a16:creationId xmlns:a16="http://schemas.microsoft.com/office/drawing/2014/main" id="{4ED5FD6A-FF32-D06C-9596-41CEDD442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0599" y="3352643"/>
            <a:ext cx="1666613" cy="1679533"/>
          </a:xfrm>
          <a:prstGeom prst="rect">
            <a:avLst/>
          </a:prstGeom>
        </p:spPr>
      </p:pic>
      <p:pic>
        <p:nvPicPr>
          <p:cNvPr id="12" name="Picture 11" descr="A person wearing glasses&#10;&#10;Description automatically generated with low confidence">
            <a:extLst>
              <a:ext uri="{FF2B5EF4-FFF2-40B4-BE49-F238E27FC236}">
                <a16:creationId xmlns:a16="http://schemas.microsoft.com/office/drawing/2014/main" id="{A78AAFD5-4FA3-403A-CF2E-3465D2088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4223" y="1892477"/>
            <a:ext cx="1762816" cy="1734834"/>
          </a:xfrm>
          <a:prstGeom prst="rect">
            <a:avLst/>
          </a:prstGeom>
        </p:spPr>
      </p:pic>
      <p:pic>
        <p:nvPicPr>
          <p:cNvPr id="8" name="Picture 7" descr="A person wearing glasses&#10;&#10;Description automatically generated with medium confidence">
            <a:extLst>
              <a:ext uri="{FF2B5EF4-FFF2-40B4-BE49-F238E27FC236}">
                <a16:creationId xmlns:a16="http://schemas.microsoft.com/office/drawing/2014/main" id="{9070DCD7-9220-418D-F35C-F235EA0821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712" y="813348"/>
            <a:ext cx="1790207" cy="1852243"/>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100F6984-5311-9959-659D-629520634F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1082" y="4332696"/>
            <a:ext cx="1655957" cy="1620345"/>
          </a:xfrm>
          <a:prstGeom prst="rect">
            <a:avLst/>
          </a:prstGeom>
        </p:spPr>
      </p:pic>
    </p:spTree>
    <p:extLst>
      <p:ext uri="{BB962C8B-B14F-4D97-AF65-F5344CB8AC3E}">
        <p14:creationId xmlns:p14="http://schemas.microsoft.com/office/powerpoint/2010/main" val="210311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9F3A-4E4B-385A-0ABB-00EE786A42CC}"/>
              </a:ext>
            </a:extLst>
          </p:cNvPr>
          <p:cNvSpPr>
            <a:spLocks noGrp="1"/>
          </p:cNvSpPr>
          <p:nvPr>
            <p:ph type="title"/>
          </p:nvPr>
        </p:nvSpPr>
        <p:spPr/>
        <p:txBody>
          <a:bodyPr/>
          <a:lstStyle/>
          <a:p>
            <a:r>
              <a:rPr kumimoji="0" lang="en-US" altLang="zh-CN" sz="3600" b="0" i="0" u="none" strike="noStrike" kern="1200" cap="none" spc="-50" normalizeH="0" baseline="0" noProof="0">
                <a:ln w="3175">
                  <a:noFill/>
                </a:ln>
                <a:solidFill>
                  <a:srgbClr val="0078D4"/>
                </a:solidFill>
                <a:effectLst/>
                <a:uLnTx/>
                <a:uFillTx/>
                <a:latin typeface="Segoe UI Semibold"/>
                <a:ea typeface="等线" panose="02010600030101010101" pitchFamily="2" charset="-122"/>
                <a:cs typeface="Segoe UI" panose="020B0502040204020203" pitchFamily="34" charset="0"/>
              </a:rPr>
              <a:t>How to Use it</a:t>
            </a:r>
            <a:endParaRPr lang="zh-CN" altLang="en-US"/>
          </a:p>
        </p:txBody>
      </p:sp>
      <p:sp>
        <p:nvSpPr>
          <p:cNvPr id="3" name="Content Placeholder 2">
            <a:extLst>
              <a:ext uri="{FF2B5EF4-FFF2-40B4-BE49-F238E27FC236}">
                <a16:creationId xmlns:a16="http://schemas.microsoft.com/office/drawing/2014/main" id="{9B4BCA49-3160-3C9F-9437-BFAB431BCA9B}"/>
              </a:ext>
            </a:extLst>
          </p:cNvPr>
          <p:cNvSpPr>
            <a:spLocks noGrp="1"/>
          </p:cNvSpPr>
          <p:nvPr>
            <p:ph idx="1"/>
          </p:nvPr>
        </p:nvSpPr>
        <p:spPr>
          <a:xfrm>
            <a:off x="838200" y="1825625"/>
            <a:ext cx="10020300" cy="4351338"/>
          </a:xfrm>
        </p:spPr>
        <p:txBody>
          <a:bodyPr vert="horz" lIns="91440" tIns="45720" rIns="91440" bIns="45720" rtlCol="0" anchor="t">
            <a:normAutofit/>
          </a:bodyPr>
          <a:lstStyle/>
          <a:p>
            <a:pPr marL="0" indent="0" algn="l" rtl="0" fontAlgn="base">
              <a:buNone/>
            </a:pPr>
            <a:r>
              <a:rPr lang="en-US" altLang="zh-CN" sz="2200" b="0" i="0">
                <a:solidFill>
                  <a:srgbClr val="000000"/>
                </a:solidFill>
                <a:effectLst/>
                <a:latin typeface="Calibri"/>
                <a:ea typeface="等线"/>
                <a:cs typeface="Calibri"/>
              </a:rPr>
              <a:t>PnP Sample Code for Easy Start</a:t>
            </a:r>
          </a:p>
          <a:p>
            <a:pPr algn="l" rtl="0" fontAlgn="base"/>
            <a:r>
              <a:rPr lang="en-US" altLang="zh-CN" sz="1700" b="0" i="0" u="sng" strike="noStrike">
                <a:solidFill>
                  <a:srgbClr val="0563C1"/>
                </a:solidFill>
                <a:effectLst/>
                <a:latin typeface="Calibri" panose="020F0502020204030204" pitchFamily="34" charset="0"/>
                <a:hlinkClick r:id="rId2"/>
              </a:rPr>
              <a:t>Open Excel from your web page and embed your Office Add-in - Office Add-ins | Microsoft Docs</a:t>
            </a:r>
            <a:r>
              <a:rPr lang="en-US" altLang="zh-CN" sz="1700" b="0" i="0">
                <a:solidFill>
                  <a:srgbClr val="000000"/>
                </a:solidFill>
                <a:effectLst/>
                <a:latin typeface="Calibri" panose="020F0502020204030204" pitchFamily="34" charset="0"/>
              </a:rPr>
              <a:t> </a:t>
            </a:r>
            <a:endParaRPr lang="en-US" altLang="zh-CN" sz="1700" b="0" i="0">
              <a:solidFill>
                <a:srgbClr val="000000"/>
              </a:solidFill>
              <a:effectLst/>
              <a:latin typeface="Segoe UI" panose="020B0502040204020203" pitchFamily="34" charset="0"/>
            </a:endParaRPr>
          </a:p>
          <a:p>
            <a:pPr algn="l" rtl="0" fontAlgn="base"/>
            <a:endParaRPr lang="en-US" altLang="zh-CN" sz="1200" b="0" i="0">
              <a:solidFill>
                <a:srgbClr val="000000"/>
              </a:solidFill>
              <a:effectLst/>
              <a:latin typeface="Segoe UI" panose="020B0502040204020203" pitchFamily="34" charset="0"/>
            </a:endParaRPr>
          </a:p>
          <a:p>
            <a:pPr marL="0" marR="0" lvl="0" indent="0" algn="l" defTabSz="914400" rtl="0" eaLnBrk="1" fontAlgn="base" latinLnBrk="0" hangingPunct="1">
              <a:lnSpc>
                <a:spcPct val="90000"/>
              </a:lnSpc>
              <a:spcBef>
                <a:spcPts val="1000"/>
              </a:spcBef>
              <a:spcAft>
                <a:spcPts val="0"/>
              </a:spcAft>
              <a:buClrTx/>
              <a:buSzTx/>
              <a:buFont typeface="Arial" panose="020B0604020202020204" pitchFamily="34" charset="0"/>
              <a:buNone/>
              <a:tabLst/>
              <a:defRPr/>
            </a:pPr>
            <a:r>
              <a:rPr kumimoji="0" lang="en-US" altLang="zh-CN" sz="2200" b="0" i="0" u="none" strike="noStrike" kern="1200" cap="none" spc="0" normalizeH="0" baseline="0" noProof="0">
                <a:ln>
                  <a:noFill/>
                </a:ln>
                <a:solidFill>
                  <a:srgbClr val="000000"/>
                </a:solidFill>
                <a:effectLst/>
                <a:uLnTx/>
                <a:uFillTx/>
                <a:latin typeface="Calibri"/>
                <a:ea typeface="等线"/>
                <a:cs typeface="Calibri"/>
              </a:rPr>
              <a:t>When User’s Store is Disabled</a:t>
            </a:r>
            <a:endParaRPr lang="en-US" altLang="zh-CN" sz="2000" b="0" i="0" u="none" strike="noStrike" kern="1200" cap="none" spc="0" normalizeH="0" baseline="0" noProof="0">
              <a:ln>
                <a:noFill/>
              </a:ln>
              <a:solidFill>
                <a:srgbClr val="000000"/>
              </a:solidFill>
              <a:effectLst/>
              <a:uLnTx/>
              <a:uFillTx/>
              <a:latin typeface="Calibri"/>
              <a:ea typeface="等线"/>
              <a:cs typeface="Calibri"/>
            </a:endParaRPr>
          </a:p>
          <a:p>
            <a:pPr marL="228600" marR="0" lvl="0" indent="-228600" algn="l"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700" b="0" i="0" u="none" strike="noStrike" kern="1200" cap="none" spc="0" normalizeH="0" baseline="0" noProof="0">
                <a:ln>
                  <a:noFill/>
                </a:ln>
                <a:solidFill>
                  <a:srgbClr val="000000"/>
                </a:solidFill>
                <a:effectLst/>
                <a:uLnTx/>
                <a:uFillTx/>
                <a:latin typeface="Calibri" panose="020F0502020204030204" pitchFamily="34" charset="0"/>
                <a:ea typeface="等线" panose="02010600030101010101" pitchFamily="2" charset="-122"/>
                <a:cs typeface="+mn-cs"/>
              </a:rPr>
              <a:t>If the store is disabled by the tenant admin, developer can reach the admin to central deploy the add-in with Microsoft admin center to their end user first. Then, when users open Excel from your system/product, they will be able to use the add-in directly.  </a:t>
            </a:r>
            <a:endParaRPr kumimoji="0" lang="en-US" altLang="zh-CN" sz="1700" b="0" i="0" u="none" strike="noStrike" kern="1200" cap="none" spc="0" normalizeH="0" baseline="0" noProof="0">
              <a:ln>
                <a:noFill/>
              </a:ln>
              <a:solidFill>
                <a:srgbClr val="000000"/>
              </a:solidFill>
              <a:effectLst/>
              <a:uLnTx/>
              <a:uFillTx/>
              <a:latin typeface="Segoe UI" panose="020B0502040204020203" pitchFamily="34" charset="0"/>
              <a:ea typeface="等线" panose="02010600030101010101" pitchFamily="2" charset="-122"/>
              <a:cs typeface="+mn-cs"/>
            </a:endParaRPr>
          </a:p>
          <a:p>
            <a:pPr marL="228600" marR="0" lvl="0" indent="-228600" algn="l"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altLang="zh-CN" sz="1700" b="0" i="0" u="sng" strike="noStrike" kern="1200" cap="none" spc="0" normalizeH="0" baseline="0" noProof="0">
                <a:ln>
                  <a:noFill/>
                </a:ln>
                <a:solidFill>
                  <a:srgbClr val="0563C1"/>
                </a:solidFill>
                <a:effectLst/>
                <a:uLnTx/>
                <a:uFillTx/>
                <a:latin typeface="Calibri" panose="020F0502020204030204" pitchFamily="34" charset="0"/>
                <a:ea typeface="等线" panose="02010600030101010101" pitchFamily="2" charset="-122"/>
                <a:cs typeface="+mn-cs"/>
                <a:hlinkClick r:id="rId3"/>
              </a:rPr>
              <a:t>Deploy add-ins in the admin center - Microsoft 365 admin | Microsoft Docs</a:t>
            </a:r>
            <a:r>
              <a:rPr kumimoji="0" lang="en-US" altLang="zh-CN" sz="1700" b="0" i="0" u="none" strike="noStrike" kern="1200" cap="none" spc="0" normalizeH="0" baseline="0" noProof="0">
                <a:ln>
                  <a:noFill/>
                </a:ln>
                <a:solidFill>
                  <a:srgbClr val="000000"/>
                </a:solidFill>
                <a:effectLst/>
                <a:uLnTx/>
                <a:uFillTx/>
                <a:latin typeface="Calibri" panose="020F0502020204030204" pitchFamily="34" charset="0"/>
                <a:ea typeface="等线" panose="02010600030101010101" pitchFamily="2" charset="-122"/>
                <a:cs typeface="+mn-cs"/>
              </a:rPr>
              <a:t> </a:t>
            </a:r>
            <a:endParaRPr kumimoji="0" lang="en-US" altLang="zh-CN" sz="1700" b="0" i="0" u="none" strike="noStrike" kern="1200" cap="none" spc="0" normalizeH="0" baseline="0" noProof="0">
              <a:ln>
                <a:noFill/>
              </a:ln>
              <a:solidFill>
                <a:srgbClr val="000000"/>
              </a:solidFill>
              <a:effectLst/>
              <a:uLnTx/>
              <a:uFillTx/>
              <a:latin typeface="Segoe UI" panose="020B0502040204020203" pitchFamily="34" charset="0"/>
              <a:ea typeface="等线" panose="02010600030101010101" pitchFamily="2" charset="-122"/>
              <a:cs typeface="+mn-cs"/>
            </a:endParaRPr>
          </a:p>
          <a:p>
            <a:pPr algn="l" rtl="0" fontAlgn="base"/>
            <a:endParaRPr lang="en-US" altLang="zh-CN" sz="1200" b="0" i="0">
              <a:solidFill>
                <a:srgbClr val="000000"/>
              </a:solidFill>
              <a:effectLst/>
              <a:latin typeface="Segoe UI" panose="020B0502040204020203" pitchFamily="34" charset="0"/>
            </a:endParaRPr>
          </a:p>
          <a:p>
            <a:pPr marL="0" indent="0" algn="l" rtl="0" fontAlgn="base">
              <a:buNone/>
            </a:pPr>
            <a:r>
              <a:rPr lang="en-US" altLang="zh-CN" sz="2200" b="0" i="0">
                <a:solidFill>
                  <a:srgbClr val="000000"/>
                </a:solidFill>
                <a:effectLst/>
                <a:latin typeface="Calibri" panose="020F0502020204030204" pitchFamily="34" charset="0"/>
              </a:rPr>
              <a:t>Running on Background </a:t>
            </a:r>
          </a:p>
          <a:p>
            <a:pPr algn="l" rtl="0" fontAlgn="base"/>
            <a:r>
              <a:rPr lang="en-US" altLang="zh-CN" sz="1700" b="0" i="0">
                <a:solidFill>
                  <a:srgbClr val="000000"/>
                </a:solidFill>
                <a:effectLst/>
                <a:latin typeface="Calibri" panose="020F0502020204030204" pitchFamily="34" charset="0"/>
              </a:rPr>
              <a:t>Configure shared runtime to let add-in can be still running when user closes the side panel if you need to keep the connection between Excel and your system consistent.  </a:t>
            </a:r>
            <a:endParaRPr lang="en-US" altLang="zh-CN" sz="1700" b="0" i="0">
              <a:solidFill>
                <a:srgbClr val="000000"/>
              </a:solidFill>
              <a:effectLst/>
              <a:latin typeface="Segoe UI" panose="020B0502040204020203" pitchFamily="34" charset="0"/>
            </a:endParaRPr>
          </a:p>
          <a:p>
            <a:pPr algn="l" rtl="0" fontAlgn="base"/>
            <a:r>
              <a:rPr lang="en-US" altLang="zh-CN" sz="1700" b="0" i="0" u="sng" strike="noStrike">
                <a:solidFill>
                  <a:srgbClr val="0563C1"/>
                </a:solidFill>
                <a:effectLst/>
                <a:latin typeface="Calibri" panose="020F0502020204030204" pitchFamily="34" charset="0"/>
                <a:hlinkClick r:id="rId4"/>
              </a:rPr>
              <a:t>Configure your Office Add-in to use a shared JavaScript runtime - Office Add-ins | Microsoft Docs</a:t>
            </a:r>
            <a:r>
              <a:rPr lang="en-US" altLang="zh-CN" sz="1700" b="0" i="0">
                <a:solidFill>
                  <a:srgbClr val="000000"/>
                </a:solidFill>
                <a:effectLst/>
                <a:latin typeface="Calibri" panose="020F0502020204030204" pitchFamily="34" charset="0"/>
              </a:rPr>
              <a:t> </a:t>
            </a:r>
            <a:endParaRPr lang="en-US" altLang="zh-CN" sz="1700" b="0" i="0">
              <a:solidFill>
                <a:srgbClr val="000000"/>
              </a:solidFill>
              <a:effectLst/>
              <a:latin typeface="Segoe UI" panose="020B0502040204020203" pitchFamily="34" charset="0"/>
            </a:endParaRPr>
          </a:p>
          <a:p>
            <a:endParaRPr lang="zh-CN" altLang="en-US"/>
          </a:p>
        </p:txBody>
      </p:sp>
    </p:spTree>
    <p:extLst>
      <p:ext uri="{BB962C8B-B14F-4D97-AF65-F5344CB8AC3E}">
        <p14:creationId xmlns:p14="http://schemas.microsoft.com/office/powerpoint/2010/main" val="4273479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a:cs typeface="Segoe UI"/>
              </a:rPr>
              <a:t>Thank You!</a:t>
            </a:r>
            <a:endParaRPr lang="en-US"/>
          </a:p>
        </p:txBody>
      </p:sp>
      <p:sp>
        <p:nvSpPr>
          <p:cNvPr id="3" name="Text Placeholder 4">
            <a:extLst>
              <a:ext uri="{FF2B5EF4-FFF2-40B4-BE49-F238E27FC236}">
                <a16:creationId xmlns:a16="http://schemas.microsoft.com/office/drawing/2014/main" id="{9231851F-54C8-BE14-3EF6-842FFE086791}"/>
              </a:ext>
            </a:extLst>
          </p:cNvPr>
          <p:cNvSpPr>
            <a:spLocks noGrp="1"/>
          </p:cNvSpPr>
          <p:nvPr>
            <p:ph type="body" sz="quarter" idx="12"/>
          </p:nvPr>
        </p:nvSpPr>
        <p:spPr>
          <a:xfrm>
            <a:off x="584200" y="3962400"/>
            <a:ext cx="9144000" cy="1692771"/>
          </a:xfrm>
        </p:spPr>
        <p:txBody>
          <a:bodyPr vert="horz" wrap="square" lIns="0" tIns="0" rIns="0" bIns="0" rtlCol="0" anchor="t">
            <a:spAutoFit/>
          </a:bodyPr>
          <a:lstStyle/>
          <a:p>
            <a:r>
              <a:rPr lang="en-US">
                <a:cs typeface="Segoe UI"/>
                <a:hlinkClick r:id="rId3"/>
              </a:rPr>
              <a:t>yaweizhu@microsoft.com</a:t>
            </a:r>
            <a:endParaRPr lang="zh-CN" altLang="en-US"/>
          </a:p>
          <a:p>
            <a:endParaRPr lang="en-US">
              <a:cs typeface="Segoe UI"/>
            </a:endParaRPr>
          </a:p>
          <a:p>
            <a:r>
              <a:rPr lang="en-US">
                <a:cs typeface="Segoe UI"/>
              </a:rPr>
              <a:t>Feedback Forms: </a:t>
            </a:r>
            <a:r>
              <a:rPr lang="en-US">
                <a:ea typeface="+mn-lt"/>
                <a:cs typeface="+mn-lt"/>
                <a:hlinkClick r:id="rId4"/>
              </a:rPr>
              <a:t>https://forms.office.com/r/14KL0MjPfJ</a:t>
            </a:r>
            <a:endParaRPr lang="en-US">
              <a:ea typeface="+mn-lt"/>
              <a:cs typeface="+mn-lt"/>
            </a:endParaRPr>
          </a:p>
          <a:p>
            <a:endParaRPr lang="en-US">
              <a:cs typeface="Segoe UI"/>
            </a:endParaRPr>
          </a:p>
          <a:p>
            <a:endParaRPr lang="en-US">
              <a:cs typeface="Segoe UI"/>
            </a:endParaRPr>
          </a:p>
        </p:txBody>
      </p:sp>
      <p:pic>
        <p:nvPicPr>
          <p:cNvPr id="2" name="图片 4">
            <a:extLst>
              <a:ext uri="{FF2B5EF4-FFF2-40B4-BE49-F238E27FC236}">
                <a16:creationId xmlns:a16="http://schemas.microsoft.com/office/drawing/2014/main" id="{F451952C-DFE6-A6BF-FFD5-9C8AEFAC41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43072" y="2641023"/>
            <a:ext cx="2428875" cy="2476500"/>
          </a:xfrm>
          <a:prstGeom prst="rect">
            <a:avLst/>
          </a:prstGeom>
        </p:spPr>
      </p:pic>
    </p:spTree>
    <p:extLst>
      <p:ext uri="{BB962C8B-B14F-4D97-AF65-F5344CB8AC3E}">
        <p14:creationId xmlns:p14="http://schemas.microsoft.com/office/powerpoint/2010/main" val="2057483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a:latin typeface="Segoe UI Semibold"/>
                <a:cs typeface="Segoe UI Semibold"/>
              </a:rPr>
              <a:t>OOXML libraries demo</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5717237"/>
            <a:ext cx="10140479" cy="400110"/>
          </a:xfrm>
          <a:prstGeom prst="rect">
            <a:avLst/>
          </a:prstGeom>
          <a:noFill/>
        </p:spPr>
        <p:txBody>
          <a:bodyPr wrap="square" lIns="91440" tIns="45720" rIns="91440" bIns="45720" anchor="t">
            <a:spAutoFit/>
          </a:bodyPr>
          <a:lstStyle/>
          <a:p>
            <a:r>
              <a:rPr lang="en-US" sz="2000">
                <a:solidFill>
                  <a:schemeClr val="bg1"/>
                </a:solidFill>
              </a:rPr>
              <a:t>Thomas Barnekow: Senior Principal Architect</a:t>
            </a:r>
            <a:endParaRPr lang="en-US">
              <a:solidFill>
                <a:schemeClr val="bg1"/>
              </a:solidFill>
            </a:endParaRPr>
          </a:p>
        </p:txBody>
      </p:sp>
      <p:pic>
        <p:nvPicPr>
          <p:cNvPr id="4" name="Picture 3" descr="A person wearing glasses&#10;&#10;Description automatically generated with medium confidence">
            <a:extLst>
              <a:ext uri="{FF2B5EF4-FFF2-40B4-BE49-F238E27FC236}">
                <a16:creationId xmlns:a16="http://schemas.microsoft.com/office/drawing/2014/main" id="{135B44C9-C5BA-CF43-0199-B018E5D3AD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705" y="2883924"/>
            <a:ext cx="1790207" cy="1852243"/>
          </a:xfrm>
          <a:prstGeom prst="rect">
            <a:avLst/>
          </a:prstGeom>
        </p:spPr>
      </p:pic>
    </p:spTree>
    <p:extLst>
      <p:ext uri="{BB962C8B-B14F-4D97-AF65-F5344CB8AC3E}">
        <p14:creationId xmlns:p14="http://schemas.microsoft.com/office/powerpoint/2010/main" val="2411691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8B7A774-1E01-4CCE-B64D-1F9B5024AB6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592" imgH="591" progId="TCLayout.ActiveDocument.1">
                  <p:embed/>
                </p:oleObj>
              </mc:Choice>
              <mc:Fallback>
                <p:oleObj name="think-cell Slide" r:id="rId9" imgW="592" imgH="591" progId="TCLayout.ActiveDocument.1">
                  <p:embed/>
                  <p:pic>
                    <p:nvPicPr>
                      <p:cNvPr id="4" name="Object 3" hidden="1">
                        <a:extLst>
                          <a:ext uri="{FF2B5EF4-FFF2-40B4-BE49-F238E27FC236}">
                            <a16:creationId xmlns:a16="http://schemas.microsoft.com/office/drawing/2014/main" id="{28B7A774-1E01-4CCE-B64D-1F9B5024AB6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091EFB9-4B38-4A6A-A2F5-A1DAD2A2446D}"/>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110000"/>
              </a:lnSpc>
              <a:spcBef>
                <a:spcPct val="0"/>
              </a:spcBef>
              <a:spcAft>
                <a:spcPct val="0"/>
              </a:spcAft>
            </a:pPr>
            <a:endParaRPr lang="en-US" sz="2800" err="1">
              <a:latin typeface="Source Sans Pro Black" panose="020B0803030403020204" pitchFamily="34" charset="0"/>
              <a:ea typeface="+mj-ea"/>
              <a:cs typeface="Arial" panose="020B0604020202020204" pitchFamily="34" charset="0"/>
              <a:sym typeface="Source Sans Pro Black" panose="020B0803030403020204" pitchFamily="34" charset="0"/>
            </a:endParaRPr>
          </a:p>
        </p:txBody>
      </p:sp>
      <p:sp>
        <p:nvSpPr>
          <p:cNvPr id="22" name="Title 21" descr="&lt;TITLE&gt;{72.28346,779.5076,74.93024,140.1173}"/>
          <p:cNvSpPr>
            <a:spLocks noGrp="1"/>
          </p:cNvSpPr>
          <p:nvPr>
            <p:ph type="ctrTitle"/>
            <p:custDataLst>
              <p:tags r:id="rId3"/>
            </p:custDataLst>
          </p:nvPr>
        </p:nvSpPr>
        <p:spPr/>
        <p:txBody>
          <a:bodyPr vert="horz"/>
          <a:lstStyle/>
          <a:p>
            <a:r>
              <a:rPr lang="en-US"/>
              <a:t>Using Linq to XML in Office.js Add-ins</a:t>
            </a:r>
            <a:endParaRPr lang="en-GB"/>
          </a:p>
        </p:txBody>
      </p:sp>
      <p:sp>
        <p:nvSpPr>
          <p:cNvPr id="23" name="Subtitle 22" descr="&lt;SUBTITLE&gt;{59.04,779.5076,260.6454,140.1173}"/>
          <p:cNvSpPr>
            <a:spLocks noGrp="1"/>
          </p:cNvSpPr>
          <p:nvPr>
            <p:ph type="subTitle" idx="1"/>
            <p:custDataLst>
              <p:tags r:id="rId4"/>
            </p:custDataLst>
          </p:nvPr>
        </p:nvSpPr>
        <p:spPr/>
        <p:txBody>
          <a:bodyPr/>
          <a:lstStyle/>
          <a:p>
            <a:r>
              <a:rPr lang="en-US" sz="2000"/>
              <a:t>Office Add-in Community Meeting</a:t>
            </a:r>
          </a:p>
          <a:p>
            <a:r>
              <a:rPr lang="en-US" sz="2000"/>
              <a:t>August 10, 2022</a:t>
            </a:r>
          </a:p>
        </p:txBody>
      </p:sp>
      <p:sp>
        <p:nvSpPr>
          <p:cNvPr id="24" name="Text Placeholder 23" descr="&lt;NAME&gt;{18.70866,615.0022,361.2784,140.1173}"/>
          <p:cNvSpPr>
            <a:spLocks noGrp="1"/>
          </p:cNvSpPr>
          <p:nvPr>
            <p:ph type="body" sz="quarter" idx="10"/>
            <p:custDataLst>
              <p:tags r:id="rId5"/>
            </p:custDataLst>
          </p:nvPr>
        </p:nvSpPr>
        <p:spPr/>
        <p:txBody>
          <a:bodyPr/>
          <a:lstStyle/>
          <a:p>
            <a:r>
              <a:rPr lang="en-GB" b="1"/>
              <a:t>Dr. Thomas Barnekow</a:t>
            </a:r>
            <a:endParaRPr lang="en-GB" sz="1200" b="1"/>
          </a:p>
        </p:txBody>
      </p:sp>
      <p:sp>
        <p:nvSpPr>
          <p:cNvPr id="25" name="Text Placeholder 24" descr="&lt;ROLE&gt;{18.70866,615.0022,381.1074,140.1173}"/>
          <p:cNvSpPr>
            <a:spLocks noGrp="1"/>
          </p:cNvSpPr>
          <p:nvPr>
            <p:ph type="body" sz="quarter" idx="11"/>
            <p:custDataLst>
              <p:tags r:id="rId6"/>
            </p:custDataLst>
          </p:nvPr>
        </p:nvSpPr>
        <p:spPr/>
        <p:txBody>
          <a:bodyPr/>
          <a:lstStyle/>
          <a:p>
            <a:pPr>
              <a:spcAft>
                <a:spcPts val="300"/>
              </a:spcAft>
            </a:pPr>
            <a:r>
              <a:rPr lang="en-GB" sz="1200">
                <a:hlinkClick r:id="rId11"/>
              </a:rPr>
              <a:t>thomas.barnekow@dokumate.com</a:t>
            </a:r>
          </a:p>
          <a:p>
            <a:pPr>
              <a:spcAft>
                <a:spcPts val="300"/>
              </a:spcAft>
            </a:pPr>
            <a:r>
              <a:rPr lang="en-GB" sz="1200">
                <a:hlinkClick r:id="rId12"/>
              </a:rPr>
              <a:t>https://dokumate.com</a:t>
            </a:r>
            <a:endParaRPr lang="en-GB" sz="1200"/>
          </a:p>
        </p:txBody>
      </p:sp>
      <p:sp>
        <p:nvSpPr>
          <p:cNvPr id="2" name="Footer Placeholder 1"/>
          <p:cNvSpPr>
            <a:spLocks noGrp="1"/>
          </p:cNvSpPr>
          <p:nvPr>
            <p:ph type="ftr" sz="quarter" idx="3"/>
          </p:nvPr>
        </p:nvSpPr>
        <p:spPr/>
        <p:txBody>
          <a:bodyPr/>
          <a:lstStyle/>
          <a:p>
            <a:r>
              <a:rPr lang="en-GB" noProof="1"/>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68BAC43F-D442-4040-B199-49B2D5848E6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Object 8" hidden="1">
                        <a:extLst>
                          <a:ext uri="{FF2B5EF4-FFF2-40B4-BE49-F238E27FC236}">
                            <a16:creationId xmlns:a16="http://schemas.microsoft.com/office/drawing/2014/main" id="{68BAC43F-D442-4040-B199-49B2D5848E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7DE4F205-1C95-4B75-9616-BD043DF2B816}"/>
              </a:ext>
            </a:extLst>
          </p:cNvPr>
          <p:cNvSpPr>
            <a:spLocks noGrp="1"/>
          </p:cNvSpPr>
          <p:nvPr>
            <p:ph type="title"/>
          </p:nvPr>
        </p:nvSpPr>
        <p:spPr/>
        <p:txBody>
          <a:bodyPr vert="horz"/>
          <a:lstStyle/>
          <a:p>
            <a:r>
              <a:rPr lang="en-US"/>
              <a:t>Your Speaker: Thomas Barnekow</a:t>
            </a:r>
          </a:p>
        </p:txBody>
      </p:sp>
      <p:sp>
        <p:nvSpPr>
          <p:cNvPr id="8" name="Content Placeholder 7">
            <a:extLst>
              <a:ext uri="{FF2B5EF4-FFF2-40B4-BE49-F238E27FC236}">
                <a16:creationId xmlns:a16="http://schemas.microsoft.com/office/drawing/2014/main" id="{38F97947-64E4-445D-B3EC-C175C9D716FB}"/>
              </a:ext>
            </a:extLst>
          </p:cNvPr>
          <p:cNvSpPr>
            <a:spLocks noGrp="1"/>
          </p:cNvSpPr>
          <p:nvPr>
            <p:ph sz="quarter" idx="13"/>
          </p:nvPr>
        </p:nvSpPr>
        <p:spPr>
          <a:xfrm>
            <a:off x="551384" y="1556792"/>
            <a:ext cx="5400000" cy="4751932"/>
          </a:xfrm>
        </p:spPr>
        <p:txBody>
          <a:bodyPr/>
          <a:lstStyle/>
          <a:p>
            <a:pPr>
              <a:lnSpc>
                <a:spcPct val="120000"/>
              </a:lnSpc>
              <a:spcAft>
                <a:spcPts val="600"/>
              </a:spcAft>
            </a:pPr>
            <a:r>
              <a:rPr lang="en-US" b="1">
                <a:latin typeface="Source Sans Pro Semibold" panose="020B0603030403020204" pitchFamily="34" charset="0"/>
              </a:rPr>
              <a:t>Not Quite the Typical Software Engineer</a:t>
            </a:r>
          </a:p>
          <a:p>
            <a:pPr lvl="1">
              <a:lnSpc>
                <a:spcPct val="120000"/>
              </a:lnSpc>
              <a:spcAft>
                <a:spcPts val="600"/>
              </a:spcAft>
            </a:pPr>
            <a:r>
              <a:rPr lang="en-US" sz="1600" b="1"/>
              <a:t>Analog Devices</a:t>
            </a:r>
            <a:r>
              <a:rPr lang="en-US" sz="1600"/>
              <a:t> (since Aug 2022): Senior Principal Architect</a:t>
            </a:r>
          </a:p>
          <a:p>
            <a:pPr lvl="1">
              <a:lnSpc>
                <a:spcPct val="120000"/>
              </a:lnSpc>
              <a:spcAft>
                <a:spcPts val="600"/>
              </a:spcAft>
            </a:pPr>
            <a:r>
              <a:rPr lang="en-US" sz="1600" b="1"/>
              <a:t>Dr. Thomas Barnekow</a:t>
            </a:r>
            <a:r>
              <a:rPr lang="en-US" sz="1600"/>
              <a:t> (since May 2017): Developer of DokuMate (see </a:t>
            </a:r>
            <a:r>
              <a:rPr lang="en-US" sz="1600">
                <a:hlinkClick r:id="rId5"/>
              </a:rPr>
              <a:t>https</a:t>
            </a:r>
            <a:r>
              <a:rPr lang="en-US" sz="1600">
                <a:sym typeface="Wingdings" panose="05000000000000000000" pitchFamily="2" charset="2"/>
                <a:hlinkClick r:id="rId5"/>
              </a:rPr>
              <a:t>://dokumate.com</a:t>
            </a:r>
            <a:r>
              <a:rPr lang="en-US" sz="1600">
                <a:sym typeface="Wingdings" panose="05000000000000000000" pitchFamily="2" charset="2"/>
              </a:rPr>
              <a:t>)</a:t>
            </a:r>
            <a:endParaRPr lang="en-US" sz="1600"/>
          </a:p>
          <a:p>
            <a:pPr lvl="1">
              <a:lnSpc>
                <a:spcPct val="120000"/>
              </a:lnSpc>
              <a:spcAft>
                <a:spcPts val="600"/>
              </a:spcAft>
            </a:pPr>
            <a:r>
              <a:rPr lang="en-US" sz="1600"/>
              <a:t>22 years in management consulting and outsourcing sales</a:t>
            </a:r>
          </a:p>
          <a:p>
            <a:pPr lvl="2">
              <a:lnSpc>
                <a:spcPct val="120000"/>
              </a:lnSpc>
              <a:spcAft>
                <a:spcPts val="600"/>
              </a:spcAft>
            </a:pPr>
            <a:r>
              <a:rPr lang="en-US" sz="1600" b="1"/>
              <a:t>ISG</a:t>
            </a:r>
            <a:r>
              <a:rPr lang="en-US" sz="1600"/>
              <a:t>: Senior sourcing advisor and thought leader, EMEA sourcing capability lead, advised and led several multi-billion USD outsourcing deals</a:t>
            </a:r>
          </a:p>
          <a:p>
            <a:pPr lvl="2">
              <a:lnSpc>
                <a:spcPct val="120000"/>
              </a:lnSpc>
              <a:spcAft>
                <a:spcPts val="600"/>
              </a:spcAft>
            </a:pPr>
            <a:r>
              <a:rPr lang="en-US" sz="1600" b="1"/>
              <a:t>IBM</a:t>
            </a:r>
            <a:r>
              <a:rPr lang="en-US" sz="1600"/>
              <a:t>: Outsourcing deal maker for large IT infra deals</a:t>
            </a:r>
          </a:p>
          <a:p>
            <a:pPr lvl="2">
              <a:lnSpc>
                <a:spcPct val="120000"/>
              </a:lnSpc>
              <a:spcAft>
                <a:spcPts val="600"/>
              </a:spcAft>
            </a:pPr>
            <a:r>
              <a:rPr lang="en-US" sz="1600" b="1"/>
              <a:t>Accenture</a:t>
            </a:r>
            <a:r>
              <a:rPr lang="en-US" sz="1600"/>
              <a:t>: Outsourcing “market maker” for large application deals, IT management consulting</a:t>
            </a:r>
          </a:p>
          <a:p>
            <a:pPr lvl="2">
              <a:lnSpc>
                <a:spcPct val="120000"/>
              </a:lnSpc>
              <a:spcAft>
                <a:spcPts val="600"/>
              </a:spcAft>
            </a:pPr>
            <a:r>
              <a:rPr lang="en-US" sz="1600" b="1"/>
              <a:t>McKinsey</a:t>
            </a:r>
            <a:r>
              <a:rPr lang="en-US" sz="1600"/>
              <a:t>: IT management consulting</a:t>
            </a:r>
          </a:p>
          <a:p>
            <a:pPr lvl="1">
              <a:lnSpc>
                <a:spcPct val="120000"/>
              </a:lnSpc>
              <a:spcAft>
                <a:spcPts val="600"/>
              </a:spcAft>
            </a:pPr>
            <a:r>
              <a:rPr lang="en-US" sz="1600" b="1"/>
              <a:t>Fraunhofer</a:t>
            </a:r>
            <a:r>
              <a:rPr lang="en-US" sz="1600"/>
              <a:t>: Member of Software Technology Competence Center and Ph.D. thesis</a:t>
            </a:r>
          </a:p>
        </p:txBody>
      </p:sp>
      <p:sp>
        <p:nvSpPr>
          <p:cNvPr id="7" name="Text Placeholder 6">
            <a:extLst>
              <a:ext uri="{FF2B5EF4-FFF2-40B4-BE49-F238E27FC236}">
                <a16:creationId xmlns:a16="http://schemas.microsoft.com/office/drawing/2014/main" id="{1FA3DF92-A777-4DBA-B75C-5DBEFEA68ABA}"/>
              </a:ext>
            </a:extLst>
          </p:cNvPr>
          <p:cNvSpPr>
            <a:spLocks noGrp="1"/>
          </p:cNvSpPr>
          <p:nvPr>
            <p:ph type="body" sz="quarter" idx="11"/>
          </p:nvPr>
        </p:nvSpPr>
        <p:spPr>
          <a:xfrm>
            <a:off x="6240016" y="1556792"/>
            <a:ext cx="5400000" cy="4751933"/>
          </a:xfrm>
        </p:spPr>
        <p:txBody>
          <a:bodyPr/>
          <a:lstStyle/>
          <a:p>
            <a:pPr marL="0" lvl="1" indent="0">
              <a:lnSpc>
                <a:spcPct val="120000"/>
              </a:lnSpc>
              <a:spcAft>
                <a:spcPts val="600"/>
              </a:spcAft>
              <a:buNone/>
            </a:pPr>
            <a:r>
              <a:rPr lang="en-US" b="1">
                <a:ea typeface="Source Sans Pro" panose="020B0503030403020204" pitchFamily="34" charset="0"/>
              </a:rPr>
              <a:t>Open-Source Developer</a:t>
            </a:r>
          </a:p>
          <a:p>
            <a:pPr lvl="1">
              <a:lnSpc>
                <a:spcPct val="120000"/>
              </a:lnSpc>
              <a:spcAft>
                <a:spcPts val="600"/>
              </a:spcAft>
            </a:pPr>
            <a:r>
              <a:rPr lang="en-US" sz="1600">
                <a:ea typeface="Source Sans Pro" panose="020B0503030403020204" pitchFamily="34" charset="0"/>
              </a:rPr>
              <a:t>Significant open-source contributions in the Open XML space: Open XML SDK and Open XML </a:t>
            </a:r>
            <a:r>
              <a:rPr lang="en-US" sz="1600" err="1">
                <a:ea typeface="Source Sans Pro" panose="020B0503030403020204" pitchFamily="34" charset="0"/>
              </a:rPr>
              <a:t>PowerTools</a:t>
            </a:r>
            <a:endParaRPr lang="en-US" sz="1600">
              <a:ea typeface="Source Sans Pro" panose="020B0503030403020204" pitchFamily="34" charset="0"/>
            </a:endParaRPr>
          </a:p>
          <a:p>
            <a:pPr lvl="1">
              <a:lnSpc>
                <a:spcPct val="120000"/>
              </a:lnSpc>
              <a:spcAft>
                <a:spcPts val="600"/>
              </a:spcAft>
            </a:pPr>
            <a:r>
              <a:rPr lang="en-US" sz="1600"/>
              <a:t>Developer of TypeScript libraries for dealing with Open XML markup (see </a:t>
            </a:r>
            <a:r>
              <a:rPr lang="en-US" sz="1600">
                <a:hlinkClick r:id="rId6"/>
              </a:rPr>
              <a:t>https://github.com/OpenXmlDev</a:t>
            </a:r>
            <a:r>
              <a:rPr lang="en-US" sz="1600"/>
              <a:t>)</a:t>
            </a:r>
          </a:p>
          <a:p>
            <a:pPr lvl="2">
              <a:lnSpc>
                <a:spcPct val="120000"/>
              </a:lnSpc>
              <a:spcAft>
                <a:spcPts val="600"/>
              </a:spcAft>
            </a:pPr>
            <a:r>
              <a:rPr lang="en-US" sz="1400">
                <a:latin typeface="Consolas" panose="020B0609020204030204" pitchFamily="49" charset="0"/>
              </a:rPr>
              <a:t>@openxmldev/linq-to-xml</a:t>
            </a:r>
            <a:r>
              <a:rPr lang="en-US" sz="1400">
                <a:ea typeface="Source Sans Pro" panose="020B0503030403020204" pitchFamily="34" charset="0"/>
                <a:cs typeface="Calibri" panose="020F0502020204030204" pitchFamily="34" charset="0"/>
              </a:rPr>
              <a:t> – Think LINQ to XML in .NET </a:t>
            </a:r>
          </a:p>
          <a:p>
            <a:pPr lvl="2">
              <a:lnSpc>
                <a:spcPct val="120000"/>
              </a:lnSpc>
              <a:spcAft>
                <a:spcPts val="600"/>
              </a:spcAft>
            </a:pPr>
            <a:r>
              <a:rPr lang="en-US" sz="1400">
                <a:latin typeface="Consolas" panose="020B0609020204030204" pitchFamily="49" charset="0"/>
              </a:rPr>
              <a:t>@openxmldev/linq-to-ooxml</a:t>
            </a:r>
            <a:r>
              <a:rPr lang="en-US" sz="1400">
                <a:ea typeface="Source Sans Pro" panose="020B0503030403020204" pitchFamily="34" charset="0"/>
                <a:cs typeface="Calibri" panose="020F0502020204030204" pitchFamily="34" charset="0"/>
              </a:rPr>
              <a:t> – Namespace-related classes</a:t>
            </a:r>
          </a:p>
          <a:p>
            <a:pPr lvl="2">
              <a:lnSpc>
                <a:spcPct val="120000"/>
              </a:lnSpc>
              <a:spcAft>
                <a:spcPts val="600"/>
              </a:spcAft>
            </a:pPr>
            <a:r>
              <a:rPr lang="en-US" sz="1400">
                <a:latin typeface="Consolas" panose="020B0609020204030204" pitchFamily="49" charset="0"/>
                <a:ea typeface="Source Sans Pro" panose="020B0503030403020204" pitchFamily="34" charset="0"/>
                <a:cs typeface="Calibri" panose="020F0502020204030204" pitchFamily="34" charset="0"/>
              </a:rPr>
              <a:t>linq-add-in</a:t>
            </a:r>
            <a:r>
              <a:rPr lang="en-US" sz="1400">
                <a:ea typeface="Source Sans Pro" panose="020B0503030403020204" pitchFamily="34" charset="0"/>
                <a:cs typeface="Calibri" panose="020F0502020204030204" pitchFamily="34" charset="0"/>
              </a:rPr>
              <a:t> – Demo Office.js add-in</a:t>
            </a:r>
          </a:p>
          <a:p>
            <a:pPr lvl="2">
              <a:lnSpc>
                <a:spcPct val="120000"/>
              </a:lnSpc>
              <a:spcAft>
                <a:spcPts val="600"/>
              </a:spcAft>
            </a:pPr>
            <a:endParaRPr lang="en-US" sz="1600"/>
          </a:p>
          <a:p>
            <a:pPr>
              <a:lnSpc>
                <a:spcPct val="120000"/>
              </a:lnSpc>
              <a:spcAft>
                <a:spcPts val="600"/>
              </a:spcAft>
            </a:pPr>
            <a:endParaRPr lang="en-US" sz="1600"/>
          </a:p>
        </p:txBody>
      </p:sp>
      <p:sp>
        <p:nvSpPr>
          <p:cNvPr id="4" name="Slide Number Placeholder 3">
            <a:extLst>
              <a:ext uri="{FF2B5EF4-FFF2-40B4-BE49-F238E27FC236}">
                <a16:creationId xmlns:a16="http://schemas.microsoft.com/office/drawing/2014/main" id="{B98482C0-0898-43D1-AAF0-2E360D030DAA}"/>
              </a:ext>
            </a:extLst>
          </p:cNvPr>
          <p:cNvSpPr>
            <a:spLocks noGrp="1"/>
          </p:cNvSpPr>
          <p:nvPr>
            <p:ph type="sldNum" sz="quarter" idx="4"/>
          </p:nvPr>
        </p:nvSpPr>
        <p:spPr/>
        <p:txBody>
          <a:bodyPr/>
          <a:lstStyle/>
          <a:p>
            <a:fld id="{D32BAE6A-B452-4007-8177-56DD051636F9}" type="slidenum">
              <a:rPr lang="en-GB" noProof="1" smtClean="0"/>
              <a:pPr/>
              <a:t>14</a:t>
            </a:fld>
            <a:endParaRPr lang="en-GB" noProof="1"/>
          </a:p>
        </p:txBody>
      </p:sp>
      <p:sp>
        <p:nvSpPr>
          <p:cNvPr id="5" name="Footer Placeholder 4">
            <a:extLst>
              <a:ext uri="{FF2B5EF4-FFF2-40B4-BE49-F238E27FC236}">
                <a16:creationId xmlns:a16="http://schemas.microsoft.com/office/drawing/2014/main" id="{A1F83E9C-7292-46F8-9E48-60D872285668}"/>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1850685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6FE2651-8D3D-419D-9808-87B4D711D1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96FE2651-8D3D-419D-9808-87B4D711D1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C2F89418-7496-41EE-B6FE-975913D942C9}"/>
              </a:ext>
            </a:extLst>
          </p:cNvPr>
          <p:cNvSpPr>
            <a:spLocks noGrp="1"/>
          </p:cNvSpPr>
          <p:nvPr>
            <p:ph type="title"/>
          </p:nvPr>
        </p:nvSpPr>
        <p:spPr/>
        <p:txBody>
          <a:bodyPr vert="horz"/>
          <a:lstStyle/>
          <a:p>
            <a:r>
              <a:rPr lang="en-US"/>
              <a:t>Let’s consider a simple use case in which we need to clean up a Word document that contains a massive number of content controls (</a:t>
            </a:r>
            <a:r>
              <a:rPr lang="en-US">
                <a:latin typeface="Consolas" panose="020B0609020204030204" pitchFamily="49" charset="0"/>
              </a:rPr>
              <a:t>w:sdt</a:t>
            </a:r>
            <a:r>
              <a:rPr lang="en-US"/>
              <a:t> elements)</a:t>
            </a:r>
          </a:p>
        </p:txBody>
      </p:sp>
      <p:sp>
        <p:nvSpPr>
          <p:cNvPr id="3" name="Slide Number Placeholder 2">
            <a:extLst>
              <a:ext uri="{FF2B5EF4-FFF2-40B4-BE49-F238E27FC236}">
                <a16:creationId xmlns:a16="http://schemas.microsoft.com/office/drawing/2014/main" id="{CE3C266F-E0F6-443F-B269-4EA582260C5E}"/>
              </a:ext>
            </a:extLst>
          </p:cNvPr>
          <p:cNvSpPr>
            <a:spLocks noGrp="1"/>
          </p:cNvSpPr>
          <p:nvPr>
            <p:ph type="sldNum" sz="quarter" idx="4"/>
          </p:nvPr>
        </p:nvSpPr>
        <p:spPr bwMode="auto">
          <a:xfrm>
            <a:off x="11280576" y="6453336"/>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defPPr>
              <a:defRPr lang="en-US"/>
            </a:defPPr>
            <a:lvl1pPr marL="0" algn="r" defTabSz="1219170" rtl="0" eaLnBrk="1" latinLnBrk="0" hangingPunct="1">
              <a:defRPr sz="850" kern="1200">
                <a:solidFill>
                  <a:schemeClr val="tx1"/>
                </a:solidFill>
                <a:latin typeface="+mn-lt"/>
                <a:ea typeface="+mn-ea"/>
                <a:cs typeface="Arial"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D32BAE6A-B452-4007-8177-56DD051636F9}" type="slidenum">
              <a:rPr lang="en-GB" noProof="1" smtClean="0"/>
              <a:pPr/>
              <a:t>15</a:t>
            </a:fld>
            <a:endParaRPr lang="en-GB" noProof="1"/>
          </a:p>
        </p:txBody>
      </p:sp>
      <p:sp>
        <p:nvSpPr>
          <p:cNvPr id="4" name="Footer Placeholder 3">
            <a:extLst>
              <a:ext uri="{FF2B5EF4-FFF2-40B4-BE49-F238E27FC236}">
                <a16:creationId xmlns:a16="http://schemas.microsoft.com/office/drawing/2014/main" id="{F4D26FD7-0683-4A4B-89E3-602F70F02E77}"/>
              </a:ext>
            </a:extLst>
          </p:cNvPr>
          <p:cNvSpPr>
            <a:spLocks noGrp="1"/>
          </p:cNvSpPr>
          <p:nvPr>
            <p:ph type="ftr" sz="quarter" idx="3"/>
          </p:nvPr>
        </p:nvSpPr>
        <p:spPr bwMode="auto">
          <a:xfrm>
            <a:off x="3877056" y="6453336"/>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defPPr>
              <a:defRPr lang="en-US"/>
            </a:defPPr>
            <a:lvl1pPr marL="0" algn="ctr" defTabSz="1219170" rtl="0" eaLnBrk="1" latinLnBrk="0" hangingPunct="1">
              <a:defRPr sz="850" kern="1200">
                <a:solidFill>
                  <a:schemeClr val="tx1"/>
                </a:solidFill>
                <a:latin typeface="+mn-lt"/>
                <a:ea typeface="+mn-ea"/>
                <a:cs typeface="Arial"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defRPr/>
            </a:pPr>
            <a:r>
              <a:rPr lang="en-GB" noProof="1"/>
              <a:t> </a:t>
            </a:r>
          </a:p>
        </p:txBody>
      </p:sp>
      <p:pic>
        <p:nvPicPr>
          <p:cNvPr id="14" name="Picture 13">
            <a:extLst>
              <a:ext uri="{FF2B5EF4-FFF2-40B4-BE49-F238E27FC236}">
                <a16:creationId xmlns:a16="http://schemas.microsoft.com/office/drawing/2014/main" id="{32B03C80-79EB-4B55-B41D-90286F754D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2121" y="1562993"/>
            <a:ext cx="5096679" cy="3197702"/>
          </a:xfrm>
          <a:prstGeom prst="rect">
            <a:avLst/>
          </a:prstGeom>
        </p:spPr>
      </p:pic>
      <p:sp>
        <p:nvSpPr>
          <p:cNvPr id="30" name="NativeTextbox_ID_41">
            <a:extLst>
              <a:ext uri="{FF2B5EF4-FFF2-40B4-BE49-F238E27FC236}">
                <a16:creationId xmlns:a16="http://schemas.microsoft.com/office/drawing/2014/main" id="{63798CE1-79D8-4A18-A048-2C0211A2E66D}"/>
              </a:ext>
            </a:extLst>
          </p:cNvPr>
          <p:cNvSpPr txBox="1">
            <a:spLocks noChangeArrowheads="1"/>
          </p:cNvSpPr>
          <p:nvPr>
            <p:custDataLst>
              <p:tags r:id="rId2"/>
            </p:custDataLst>
          </p:nvPr>
        </p:nvSpPr>
        <p:spPr bwMode="auto">
          <a:xfrm>
            <a:off x="9706457" y="4820855"/>
            <a:ext cx="1927057" cy="489060"/>
          </a:xfrm>
          <a:prstGeom prst="wedgeRoundRectCallout">
            <a:avLst>
              <a:gd name="adj1" fmla="val -22834"/>
              <a:gd name="adj2" fmla="val -96894"/>
              <a:gd name="adj3" fmla="val 16667"/>
            </a:avLst>
          </a:prstGeom>
          <a:solidFill>
            <a:schemeClr val="accent5"/>
          </a:solidFill>
          <a:ln w="9525" algn="ctr">
            <a:noFill/>
            <a:miter lim="800000"/>
            <a:headEnd/>
            <a:tailEnd/>
          </a:ln>
        </p:spPr>
        <p:txBody>
          <a:bodyPr vert="horz" wrap="square" lIns="36000" tIns="36000" rIns="36000" bIns="36000" numCol="1" anchor="ctr" anchorCtr="1" compatLnSpc="1">
            <a:prstTxWarp prst="textNoShape">
              <a:avLst/>
            </a:prstTxWarp>
            <a:spAutoFit/>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1219170">
              <a:lnSpc>
                <a:spcPct val="100000"/>
              </a:lnSpc>
            </a:pPr>
            <a:r>
              <a:rPr lang="en-GB" sz="1200" b="1">
                <a:solidFill>
                  <a:schemeClr val="bg1"/>
                </a:solidFill>
                <a:latin typeface="Source Sans Pro" panose="020B0503030403020204" pitchFamily="34" charset="0"/>
              </a:rPr>
              <a:t>Transformed</a:t>
            </a:r>
            <a:r>
              <a:rPr lang="en-GB" sz="1200">
                <a:solidFill>
                  <a:schemeClr val="bg1"/>
                </a:solidFill>
                <a:latin typeface="Source Sans Pro" panose="020B0503030403020204" pitchFamily="34" charset="0"/>
              </a:rPr>
              <a:t> version without </a:t>
            </a:r>
            <a:r>
              <a:rPr lang="en-GB" sz="1200">
                <a:solidFill>
                  <a:schemeClr val="bg1"/>
                </a:solidFill>
                <a:latin typeface="Consolas" panose="020B0609020204030204" pitchFamily="49" charset="0"/>
              </a:rPr>
              <a:t>w:sdt</a:t>
            </a:r>
            <a:r>
              <a:rPr lang="en-GB" sz="1200">
                <a:solidFill>
                  <a:schemeClr val="bg1"/>
                </a:solidFill>
                <a:latin typeface="Source Sans Pro" panose="020B0503030403020204" pitchFamily="34" charset="0"/>
              </a:rPr>
              <a:t> elements</a:t>
            </a:r>
          </a:p>
        </p:txBody>
      </p:sp>
      <p:sp>
        <p:nvSpPr>
          <p:cNvPr id="31" name="Arrow: Right 30">
            <a:extLst>
              <a:ext uri="{FF2B5EF4-FFF2-40B4-BE49-F238E27FC236}">
                <a16:creationId xmlns:a16="http://schemas.microsoft.com/office/drawing/2014/main" id="{D5DE80E5-86B6-4BA1-BF79-BC5C2D21BCE7}"/>
              </a:ext>
            </a:extLst>
          </p:cNvPr>
          <p:cNvSpPr/>
          <p:nvPr/>
        </p:nvSpPr>
        <p:spPr>
          <a:xfrm>
            <a:off x="5303912" y="2074160"/>
            <a:ext cx="2016224" cy="2175368"/>
          </a:xfrm>
          <a:prstGeom prst="rightArrow">
            <a:avLst/>
          </a:prstGeom>
          <a:gradFill flip="none" rotWithShape="1">
            <a:gsLst>
              <a:gs pos="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Transform</a:t>
            </a:r>
          </a:p>
        </p:txBody>
      </p:sp>
      <p:pic>
        <p:nvPicPr>
          <p:cNvPr id="12" name="Picture 11">
            <a:extLst>
              <a:ext uri="{FF2B5EF4-FFF2-40B4-BE49-F238E27FC236}">
                <a16:creationId xmlns:a16="http://schemas.microsoft.com/office/drawing/2014/main" id="{FF59EEF9-9EE0-4932-85FB-6F8D649F5DB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152" y="1502832"/>
            <a:ext cx="5096679" cy="4895851"/>
          </a:xfrm>
          <a:prstGeom prst="rect">
            <a:avLst/>
          </a:prstGeom>
        </p:spPr>
      </p:pic>
      <p:sp>
        <p:nvSpPr>
          <p:cNvPr id="25" name="NativeTextbox_ID_41">
            <a:extLst>
              <a:ext uri="{FF2B5EF4-FFF2-40B4-BE49-F238E27FC236}">
                <a16:creationId xmlns:a16="http://schemas.microsoft.com/office/drawing/2014/main" id="{F391FD01-BEB2-4B1E-B079-D321DD3394FE}"/>
              </a:ext>
            </a:extLst>
          </p:cNvPr>
          <p:cNvSpPr txBox="1">
            <a:spLocks noChangeArrowheads="1"/>
          </p:cNvSpPr>
          <p:nvPr>
            <p:custDataLst>
              <p:tags r:id="rId3"/>
            </p:custDataLst>
          </p:nvPr>
        </p:nvSpPr>
        <p:spPr bwMode="auto">
          <a:xfrm>
            <a:off x="4283584" y="6054234"/>
            <a:ext cx="3007177" cy="489060"/>
          </a:xfrm>
          <a:prstGeom prst="wedgeRoundRectCallout">
            <a:avLst>
              <a:gd name="adj1" fmla="val -46039"/>
              <a:gd name="adj2" fmla="val -130106"/>
              <a:gd name="adj3" fmla="val 16667"/>
            </a:avLst>
          </a:prstGeom>
          <a:solidFill>
            <a:schemeClr val="accent2"/>
          </a:solidFill>
          <a:ln w="9525" algn="ctr">
            <a:noFill/>
            <a:miter lim="800000"/>
            <a:headEnd/>
            <a:tailEnd/>
          </a:ln>
        </p:spPr>
        <p:txBody>
          <a:bodyPr vert="horz" wrap="square" lIns="36000" tIns="36000" rIns="36000" bIns="36000" numCol="1" anchor="ctr" anchorCtr="1" compatLnSpc="1">
            <a:prstTxWarp prst="textNoShape">
              <a:avLst/>
            </a:prstTxWarp>
            <a:spAutoFit/>
          </a:bodyPr>
          <a:lstStyle>
            <a:lvl1pPr marL="0" indent="0" algn="l" defTabSz="357708" rtl="0" eaLnBrk="1" latinLnBrk="0" hangingPunct="1">
              <a:lnSpc>
                <a:spcPct val="140000"/>
              </a:lnSpc>
              <a:spcBef>
                <a:spcPts val="0"/>
              </a:spcBef>
              <a:spcAft>
                <a:spcPts val="0"/>
              </a:spcAft>
              <a:buClr>
                <a:schemeClr val="accent2"/>
              </a:buClr>
              <a:buSzPct val="85000"/>
              <a:buFont typeface="Wingdings" pitchFamily="2" charset="2"/>
              <a:buNone/>
              <a:defRPr sz="1800" kern="1200" baseline="0">
                <a:solidFill>
                  <a:schemeClr val="tx1"/>
                </a:solidFill>
                <a:latin typeface="+mn-lt"/>
                <a:ea typeface="+mn-ea"/>
                <a:cs typeface="+mn-cs"/>
              </a:defRPr>
            </a:lvl1pPr>
            <a:lvl2pPr marL="230400" indent="-230400" algn="l" defTabSz="357708" rtl="0" eaLnBrk="1" latinLnBrk="0" hangingPunct="1">
              <a:lnSpc>
                <a:spcPct val="140000"/>
              </a:lnSpc>
              <a:spcBef>
                <a:spcPts val="0"/>
              </a:spcBef>
              <a:spcAft>
                <a:spcPts val="0"/>
              </a:spcAft>
              <a:buClr>
                <a:schemeClr val="accent2"/>
              </a:buClr>
              <a:buSzPct val="85000"/>
              <a:buFont typeface="Wingdings" pitchFamily="2" charset="2"/>
              <a:buChar char="n"/>
              <a:defRPr sz="1800" b="0" kern="1200">
                <a:solidFill>
                  <a:schemeClr val="tx1"/>
                </a:solidFill>
                <a:latin typeface="+mn-lt"/>
                <a:ea typeface="+mn-ea"/>
                <a:cs typeface="+mn-cs"/>
              </a:defRPr>
            </a:lvl2pPr>
            <a:lvl3pPr marL="4590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a:solidFill>
                  <a:schemeClr val="tx1"/>
                </a:solidFill>
                <a:latin typeface="+mn-lt"/>
                <a:ea typeface="+mn-ea"/>
                <a:cs typeface="+mn-cs"/>
              </a:defRPr>
            </a:lvl3pPr>
            <a:lvl4pPr marL="687600" indent="-228600" algn="l" defTabSz="357708" rtl="0" eaLnBrk="1" latinLnBrk="0" hangingPunct="1">
              <a:lnSpc>
                <a:spcPct val="140000"/>
              </a:lnSpc>
              <a:spcBef>
                <a:spcPts val="0"/>
              </a:spcBef>
              <a:spcAft>
                <a:spcPts val="0"/>
              </a:spcAft>
              <a:buClr>
                <a:schemeClr val="tx1"/>
              </a:buClr>
              <a:buSzPct val="75000"/>
              <a:buFont typeface="Wingdings" pitchFamily="2" charset="2"/>
              <a:buChar char=""/>
              <a:defRPr sz="1800" b="0" kern="1200" baseline="0">
                <a:solidFill>
                  <a:schemeClr val="tx1"/>
                </a:solidFill>
                <a:latin typeface="+mn-lt"/>
                <a:ea typeface="+mn-ea"/>
                <a:cs typeface="+mn-cs"/>
              </a:defRPr>
            </a:lvl4pPr>
            <a:lvl5pPr marL="890800" indent="-203200" algn="l" defTabSz="357708" rtl="0" eaLnBrk="1" latinLnBrk="0" hangingPunct="1">
              <a:lnSpc>
                <a:spcPct val="140000"/>
              </a:lnSpc>
              <a:spcBef>
                <a:spcPts val="0"/>
              </a:spcBef>
              <a:spcAft>
                <a:spcPts val="0"/>
              </a:spcAft>
              <a:buClr>
                <a:schemeClr val="tx1"/>
              </a:buClr>
              <a:buSzPct val="75000"/>
              <a:buFont typeface="Wingdings" pitchFamily="2" charset="2"/>
              <a:buChar char=""/>
              <a:defRPr sz="1600" kern="1200">
                <a:solidFill>
                  <a:schemeClr val="tx1"/>
                </a:solidFill>
                <a:latin typeface="+mn-lt"/>
                <a:ea typeface="+mn-ea"/>
                <a:cs typeface="+mn-cs"/>
              </a:defRPr>
            </a:lvl5pPr>
            <a:lvl6pPr marL="1043200" indent="-152400" algn="l" defTabSz="357708" rtl="0" eaLnBrk="1" latinLnBrk="0" hangingPunct="1">
              <a:lnSpc>
                <a:spcPct val="140000"/>
              </a:lnSpc>
              <a:spcBef>
                <a:spcPts val="0"/>
              </a:spcBef>
              <a:spcAft>
                <a:spcPts val="0"/>
              </a:spcAft>
              <a:buClr>
                <a:schemeClr val="tx1"/>
              </a:buClr>
              <a:buSzPct val="75000"/>
              <a:buFont typeface="Wingdings" pitchFamily="2" charset="2"/>
              <a:buChar char=""/>
              <a:defRPr sz="1200" kern="1200" baseline="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defTabSz="1219170">
              <a:lnSpc>
                <a:spcPct val="100000"/>
              </a:lnSpc>
            </a:pPr>
            <a:r>
              <a:rPr lang="en-GB" sz="1200" b="1">
                <a:solidFill>
                  <a:schemeClr val="bg1"/>
                </a:solidFill>
                <a:latin typeface="Source Sans Pro" panose="020B0503030403020204" pitchFamily="34" charset="0"/>
              </a:rPr>
              <a:t>Original</a:t>
            </a:r>
            <a:r>
              <a:rPr lang="en-GB" sz="1200">
                <a:solidFill>
                  <a:schemeClr val="bg1"/>
                </a:solidFill>
                <a:latin typeface="Source Sans Pro" panose="020B0503030403020204" pitchFamily="34" charset="0"/>
              </a:rPr>
              <a:t> version with</a:t>
            </a:r>
          </a:p>
          <a:p>
            <a:pPr algn="ctr" defTabSz="1219170">
              <a:lnSpc>
                <a:spcPct val="100000"/>
              </a:lnSpc>
            </a:pPr>
            <a:r>
              <a:rPr lang="en-GB" sz="1200" b="1">
                <a:solidFill>
                  <a:schemeClr val="bg1"/>
                </a:solidFill>
                <a:latin typeface="Consolas" panose="020B0609020204030204" pitchFamily="49" charset="0"/>
              </a:rPr>
              <a:t>w:sdt</a:t>
            </a:r>
            <a:r>
              <a:rPr lang="en-GB" sz="1200">
                <a:solidFill>
                  <a:schemeClr val="bg1"/>
                </a:solidFill>
                <a:latin typeface="Source Sans Pro" panose="020B0503030403020204" pitchFamily="34" charset="0"/>
              </a:rPr>
              <a:t> elements highlighted in Design Mode</a:t>
            </a:r>
          </a:p>
        </p:txBody>
      </p:sp>
    </p:spTree>
    <p:extLst>
      <p:ext uri="{BB962C8B-B14F-4D97-AF65-F5344CB8AC3E}">
        <p14:creationId xmlns:p14="http://schemas.microsoft.com/office/powerpoint/2010/main" val="110560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B391B88-2D4C-4D39-9049-FFD1F1627D6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8" name="Object 7" hidden="1">
                        <a:extLst>
                          <a:ext uri="{FF2B5EF4-FFF2-40B4-BE49-F238E27FC236}">
                            <a16:creationId xmlns:a16="http://schemas.microsoft.com/office/drawing/2014/main" id="{9B391B88-2D4C-4D39-9049-FFD1F1627D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3" name="Freeform: Shape 42">
            <a:extLst>
              <a:ext uri="{FF2B5EF4-FFF2-40B4-BE49-F238E27FC236}">
                <a16:creationId xmlns:a16="http://schemas.microsoft.com/office/drawing/2014/main" id="{4E01ABE7-5392-455B-9533-8EEB6B1B6A2C}"/>
              </a:ext>
            </a:extLst>
          </p:cNvPr>
          <p:cNvSpPr/>
          <p:nvPr/>
        </p:nvSpPr>
        <p:spPr>
          <a:xfrm>
            <a:off x="5665304" y="1855304"/>
            <a:ext cx="861392" cy="4459357"/>
          </a:xfrm>
          <a:custGeom>
            <a:avLst/>
            <a:gdLst>
              <a:gd name="connsiteX0" fmla="*/ 0 w 861392"/>
              <a:gd name="connsiteY0" fmla="*/ 0 h 4459357"/>
              <a:gd name="connsiteX1" fmla="*/ 861392 w 861392"/>
              <a:gd name="connsiteY1" fmla="*/ 1033670 h 4459357"/>
              <a:gd name="connsiteX2" fmla="*/ 861392 w 861392"/>
              <a:gd name="connsiteY2" fmla="*/ 3412435 h 4459357"/>
              <a:gd name="connsiteX3" fmla="*/ 6626 w 861392"/>
              <a:gd name="connsiteY3" fmla="*/ 4459357 h 4459357"/>
              <a:gd name="connsiteX4" fmla="*/ 0 w 861392"/>
              <a:gd name="connsiteY4" fmla="*/ 0 h 4459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92" h="4459357">
                <a:moveTo>
                  <a:pt x="0" y="0"/>
                </a:moveTo>
                <a:lnTo>
                  <a:pt x="861392" y="1033670"/>
                </a:lnTo>
                <a:lnTo>
                  <a:pt x="861392" y="3412435"/>
                </a:lnTo>
                <a:lnTo>
                  <a:pt x="6626" y="4459357"/>
                </a:lnTo>
                <a:cubicBezTo>
                  <a:pt x="4417" y="2975113"/>
                  <a:pt x="2209" y="1490870"/>
                  <a:pt x="0" y="0"/>
                </a:cubicBezTo>
                <a:close/>
              </a:path>
            </a:pathLst>
          </a:custGeom>
          <a:gradFill flip="none" rotWithShape="1">
            <a:gsLst>
              <a:gs pos="0">
                <a:schemeClr val="bg1"/>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2E54E38-8904-4BD5-A9CD-8C60CDCFAC3C}"/>
              </a:ext>
            </a:extLst>
          </p:cNvPr>
          <p:cNvSpPr>
            <a:spLocks noGrp="1"/>
          </p:cNvSpPr>
          <p:nvPr>
            <p:ph type="title"/>
          </p:nvPr>
        </p:nvSpPr>
        <p:spPr/>
        <p:txBody>
          <a:bodyPr vert="horz"/>
          <a:lstStyle/>
          <a:p>
            <a:r>
              <a:rPr lang="en-US"/>
              <a:t>Looking at a simplified excerpt of the Open XML markup, we can see how w:sdt elements are nested</a:t>
            </a:r>
            <a:endParaRPr lang="en-US">
              <a:solidFill>
                <a:schemeClr val="accent5"/>
              </a:solidFill>
            </a:endParaRPr>
          </a:p>
        </p:txBody>
      </p:sp>
      <p:sp>
        <p:nvSpPr>
          <p:cNvPr id="3" name="Slide Number Placeholder 2">
            <a:extLst>
              <a:ext uri="{FF2B5EF4-FFF2-40B4-BE49-F238E27FC236}">
                <a16:creationId xmlns:a16="http://schemas.microsoft.com/office/drawing/2014/main" id="{9D233E1F-B2EF-4EBA-8F8F-D02CF635D457}"/>
              </a:ext>
            </a:extLst>
          </p:cNvPr>
          <p:cNvSpPr>
            <a:spLocks noGrp="1"/>
          </p:cNvSpPr>
          <p:nvPr>
            <p:ph type="sldNum" sz="quarter" idx="4"/>
          </p:nvPr>
        </p:nvSpPr>
        <p:spPr bwMode="auto">
          <a:xfrm>
            <a:off x="11280576" y="6453336"/>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defPPr>
              <a:defRPr lang="en-US"/>
            </a:defPPr>
            <a:lvl1pPr marL="0" algn="r" defTabSz="1219170" rtl="0" eaLnBrk="1" latinLnBrk="0" hangingPunct="1">
              <a:defRPr sz="850" kern="1200">
                <a:solidFill>
                  <a:schemeClr val="tx1"/>
                </a:solidFill>
                <a:latin typeface="+mn-lt"/>
                <a:ea typeface="+mn-ea"/>
                <a:cs typeface="Arial"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D32BAE6A-B452-4007-8177-56DD051636F9}" type="slidenum">
              <a:rPr lang="en-GB" noProof="1" smtClean="0"/>
              <a:pPr/>
              <a:t>16</a:t>
            </a:fld>
            <a:endParaRPr lang="en-GB" noProof="1"/>
          </a:p>
        </p:txBody>
      </p:sp>
      <p:sp>
        <p:nvSpPr>
          <p:cNvPr id="4" name="Footer Placeholder 3">
            <a:extLst>
              <a:ext uri="{FF2B5EF4-FFF2-40B4-BE49-F238E27FC236}">
                <a16:creationId xmlns:a16="http://schemas.microsoft.com/office/drawing/2014/main" id="{36C3DE20-C614-4B43-884A-BE8E9AAC235A}"/>
              </a:ext>
            </a:extLst>
          </p:cNvPr>
          <p:cNvSpPr>
            <a:spLocks noGrp="1"/>
          </p:cNvSpPr>
          <p:nvPr>
            <p:ph type="ftr" sz="quarter" idx="3"/>
          </p:nvPr>
        </p:nvSpPr>
        <p:spPr bwMode="auto">
          <a:xfrm>
            <a:off x="3877056" y="6453336"/>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defPPr>
              <a:defRPr lang="en-US"/>
            </a:defPPr>
            <a:lvl1pPr marL="0" algn="ctr" defTabSz="1219170" rtl="0" eaLnBrk="1" latinLnBrk="0" hangingPunct="1">
              <a:defRPr sz="850" kern="1200">
                <a:solidFill>
                  <a:schemeClr val="tx1"/>
                </a:solidFill>
                <a:latin typeface="+mn-lt"/>
                <a:ea typeface="+mn-ea"/>
                <a:cs typeface="Arial"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defRPr/>
            </a:pPr>
            <a:r>
              <a:rPr lang="en-GB" noProof="1"/>
              <a:t> </a:t>
            </a:r>
          </a:p>
        </p:txBody>
      </p:sp>
      <p:sp>
        <p:nvSpPr>
          <p:cNvPr id="5" name="TextBox 4">
            <a:extLst>
              <a:ext uri="{FF2B5EF4-FFF2-40B4-BE49-F238E27FC236}">
                <a16:creationId xmlns:a16="http://schemas.microsoft.com/office/drawing/2014/main" id="{A71B6650-3431-4A5B-AAD2-60BFCDB02317}"/>
              </a:ext>
            </a:extLst>
          </p:cNvPr>
          <p:cNvSpPr txBox="1"/>
          <p:nvPr/>
        </p:nvSpPr>
        <p:spPr bwMode="auto">
          <a:xfrm>
            <a:off x="550862" y="1871713"/>
            <a:ext cx="5112000" cy="4437607"/>
          </a:xfrm>
          <a:prstGeom prst="rect">
            <a:avLst/>
          </a:prstGeom>
          <a:solidFill>
            <a:schemeClr val="bg1">
              <a:lumMod val="95000"/>
            </a:schemeClr>
          </a:solidFill>
          <a:ln w="9525" algn="ctr">
            <a:solidFill>
              <a:schemeClr val="accent3"/>
            </a:solidFill>
            <a:miter lim="800000"/>
            <a:headEnd/>
            <a:tailEnd/>
          </a:ln>
        </p:spPr>
        <p:txBody>
          <a:bodyPr vert="horz" wrap="none" lIns="72000" tIns="72000" rIns="72000" bIns="72000" numCol="1" rtlCol="0" anchor="t" anchorCtr="0" compatLnSpc="1">
            <a:prstTxWarp prst="textNoShape">
              <a:avLst/>
            </a:prstTxWarp>
            <a:noAutofit/>
          </a:bodyPr>
          <a:lstStyle/>
          <a:p>
            <a:pPr defTabSz="357708">
              <a:lnSpc>
                <a:spcPct val="140000"/>
              </a:lnSpc>
              <a:buClr>
                <a:schemeClr val="accent2"/>
              </a:buClr>
              <a:buSzPct val="85000"/>
            </a:pPr>
            <a:r>
              <a:rPr lang="en-US" sz="800" noProof="1">
                <a:latin typeface="Consolas" panose="020B0609020204030204" pitchFamily="49" charset="0"/>
              </a:rPr>
              <a:t>&lt;w:document xmlns:w="http://schemas.openxmlformats.org/wordprocessingml/2006/main"&gt;</a:t>
            </a:r>
          </a:p>
          <a:p>
            <a:pPr defTabSz="357708">
              <a:lnSpc>
                <a:spcPct val="140000"/>
              </a:lnSpc>
              <a:buClr>
                <a:schemeClr val="accent2"/>
              </a:buClr>
              <a:buSzPct val="85000"/>
            </a:pPr>
            <a:r>
              <a:rPr lang="en-US" sz="800" noProof="1">
                <a:latin typeface="Consolas" panose="020B0609020204030204" pitchFamily="49" charset="0"/>
              </a:rPr>
              <a:t>  &lt;w:body&gt;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w:sdtContent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&lt;w:p&gt;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w:sdtContent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w:sdtContent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&lt;w:ins w:id="82" w:author="Author One" w:date="2022-02-25T09:09:00Z"&gt;</a:t>
            </a:r>
          </a:p>
          <a:p>
            <a:pPr defTabSz="357708">
              <a:lnSpc>
                <a:spcPct val="140000"/>
              </a:lnSpc>
              <a:buClr>
                <a:schemeClr val="accent2"/>
              </a:buClr>
              <a:buSzPct val="85000"/>
            </a:pPr>
            <a:r>
              <a:rPr lang="en-US" sz="800" noProof="1">
                <a:latin typeface="Consolas" panose="020B0609020204030204" pitchFamily="49" charset="0"/>
              </a:rPr>
              <a:t>                    &lt;w:del w:id="83" w:author="Author Two" w:date="2022-02-25T12:29:00Z"&gt;</a:t>
            </a:r>
          </a:p>
          <a:p>
            <a:pPr defTabSz="357708">
              <a:lnSpc>
                <a:spcPct val="140000"/>
              </a:lnSpc>
              <a:buClr>
                <a:schemeClr val="accent2"/>
              </a:buClr>
              <a:buSzPct val="85000"/>
            </a:pPr>
            <a:r>
              <a:rPr lang="en-US" sz="800" noProof="1">
                <a:latin typeface="Consolas" panose="020B0609020204030204" pitchFamily="49" charset="0"/>
              </a:rPr>
              <a:t>                      &lt;w:r w:rsidR="00324C55"&gt;</a:t>
            </a:r>
          </a:p>
          <a:p>
            <a:pPr defTabSz="357708">
              <a:lnSpc>
                <a:spcPct val="140000"/>
              </a:lnSpc>
              <a:buClr>
                <a:schemeClr val="accent2"/>
              </a:buClr>
              <a:buSzPct val="85000"/>
            </a:pPr>
            <a:r>
              <a:rPr lang="en-US" sz="800" noProof="1">
                <a:latin typeface="Consolas" panose="020B0609020204030204" pitchFamily="49" charset="0"/>
              </a:rPr>
              <a:t>                        &lt;w:delText&gt;]&lt;/w:delText&gt;</a:t>
            </a:r>
          </a:p>
          <a:p>
            <a:pPr defTabSz="357708">
              <a:lnSpc>
                <a:spcPct val="140000"/>
              </a:lnSpc>
              <a:buClr>
                <a:schemeClr val="accent2"/>
              </a:buClr>
              <a:buSzPct val="85000"/>
            </a:pPr>
            <a:r>
              <a:rPr lang="en-US" sz="800" noProof="1">
                <a:latin typeface="Consolas" panose="020B0609020204030204" pitchFamily="49" charset="0"/>
              </a:rPr>
              <a:t>                      &lt;/w:r&gt;</a:t>
            </a:r>
          </a:p>
          <a:p>
            <a:pPr defTabSz="357708">
              <a:lnSpc>
                <a:spcPct val="140000"/>
              </a:lnSpc>
              <a:buClr>
                <a:schemeClr val="accent2"/>
              </a:buClr>
              <a:buSzPct val="85000"/>
            </a:pPr>
            <a:r>
              <a:rPr lang="en-US" sz="800" noProof="1">
                <a:latin typeface="Consolas" panose="020B0609020204030204" pitchFamily="49" charset="0"/>
              </a:rPr>
              <a:t>                    &lt;/w:del&gt;</a:t>
            </a:r>
          </a:p>
          <a:p>
            <a:pPr defTabSz="357708">
              <a:lnSpc>
                <a:spcPct val="140000"/>
              </a:lnSpc>
              <a:buClr>
                <a:schemeClr val="accent2"/>
              </a:buClr>
              <a:buSzPct val="85000"/>
            </a:pPr>
            <a:r>
              <a:rPr lang="en-US" sz="800" noProof="1">
                <a:latin typeface="Consolas" panose="020B0609020204030204" pitchFamily="49" charset="0"/>
              </a:rPr>
              <a:t>                  &lt;/w:ins&gt;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w:sdtContent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w:sdtContent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&lt;/w:p&gt;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w:sdtContent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a:t>
            </a:r>
            <a:r>
              <a:rPr lang="en-US" sz="800" noProof="1">
                <a:solidFill>
                  <a:schemeClr val="accent1"/>
                </a:solidFill>
                <a:latin typeface="Consolas" panose="020B0609020204030204" pitchFamily="49" charset="0"/>
              </a:rPr>
              <a:t>w:sdt</a:t>
            </a:r>
            <a:r>
              <a:rPr lang="en-US" sz="800" noProof="1">
                <a:latin typeface="Consolas" panose="020B0609020204030204" pitchFamily="49" charset="0"/>
              </a:rPr>
              <a:t>&gt;</a:t>
            </a:r>
          </a:p>
          <a:p>
            <a:pPr defTabSz="357708">
              <a:lnSpc>
                <a:spcPct val="140000"/>
              </a:lnSpc>
              <a:buClr>
                <a:schemeClr val="accent2"/>
              </a:buClr>
              <a:buSzPct val="85000"/>
            </a:pPr>
            <a:r>
              <a:rPr lang="en-US" sz="800" noProof="1">
                <a:latin typeface="Consolas" panose="020B0609020204030204" pitchFamily="49" charset="0"/>
              </a:rPr>
              <a:t>  &lt;/w:body&gt;</a:t>
            </a:r>
          </a:p>
          <a:p>
            <a:pPr defTabSz="357708">
              <a:lnSpc>
                <a:spcPct val="140000"/>
              </a:lnSpc>
              <a:buClr>
                <a:schemeClr val="accent2"/>
              </a:buClr>
              <a:buSzPct val="85000"/>
            </a:pPr>
            <a:r>
              <a:rPr lang="en-US" sz="800" noProof="1">
                <a:latin typeface="Consolas" panose="020B0609020204030204" pitchFamily="49" charset="0"/>
              </a:rPr>
              <a:t>&lt;/w:document&gt;</a:t>
            </a:r>
          </a:p>
        </p:txBody>
      </p:sp>
      <p:sp>
        <p:nvSpPr>
          <p:cNvPr id="32" name="TextBox 31">
            <a:extLst>
              <a:ext uri="{FF2B5EF4-FFF2-40B4-BE49-F238E27FC236}">
                <a16:creationId xmlns:a16="http://schemas.microsoft.com/office/drawing/2014/main" id="{50F63F0C-9642-4FE3-ABF2-C76F5B711C9E}"/>
              </a:ext>
            </a:extLst>
          </p:cNvPr>
          <p:cNvSpPr txBox="1"/>
          <p:nvPr/>
        </p:nvSpPr>
        <p:spPr bwMode="auto">
          <a:xfrm>
            <a:off x="6528616" y="2887712"/>
            <a:ext cx="5112000" cy="2376000"/>
          </a:xfrm>
          <a:prstGeom prst="rect">
            <a:avLst/>
          </a:prstGeom>
          <a:solidFill>
            <a:schemeClr val="bg1">
              <a:lumMod val="75000"/>
            </a:schemeClr>
          </a:solidFill>
          <a:ln w="9525" algn="ctr">
            <a:solidFill>
              <a:schemeClr val="accent3"/>
            </a:solidFill>
            <a:miter lim="800000"/>
            <a:headEnd/>
            <a:tailEnd/>
          </a:ln>
        </p:spPr>
        <p:txBody>
          <a:bodyPr vert="horz" wrap="none" lIns="72000" tIns="72000" rIns="72000" bIns="72000" numCol="1" rtlCol="0" anchor="t" anchorCtr="0" compatLnSpc="1">
            <a:prstTxWarp prst="textNoShape">
              <a:avLst/>
            </a:prstTxWarp>
            <a:noAutofit/>
          </a:bodyPr>
          <a:lstStyle/>
          <a:p>
            <a:pPr defTabSz="357708">
              <a:lnSpc>
                <a:spcPct val="140000"/>
              </a:lnSpc>
              <a:buClr>
                <a:schemeClr val="accent2"/>
              </a:buClr>
              <a:buSzPct val="85000"/>
            </a:pPr>
            <a:r>
              <a:rPr lang="en-US" sz="800" noProof="1">
                <a:latin typeface="Consolas" panose="020B0609020204030204" pitchFamily="49" charset="0"/>
              </a:rPr>
              <a:t>&lt;w:document xmlns:w="http://schemas.openxmlformats.org/wordprocessingml/2006/main"&gt;</a:t>
            </a:r>
          </a:p>
          <a:p>
            <a:pPr defTabSz="357708">
              <a:lnSpc>
                <a:spcPct val="140000"/>
              </a:lnSpc>
              <a:buClr>
                <a:schemeClr val="accent2"/>
              </a:buClr>
              <a:buSzPct val="85000"/>
            </a:pPr>
            <a:r>
              <a:rPr lang="en-US" sz="800" noProof="1">
                <a:latin typeface="Consolas" panose="020B0609020204030204" pitchFamily="49" charset="0"/>
              </a:rPr>
              <a:t>  &lt;w:body&gt;</a:t>
            </a:r>
          </a:p>
          <a:p>
            <a:pPr defTabSz="357708">
              <a:lnSpc>
                <a:spcPct val="140000"/>
              </a:lnSpc>
              <a:buClr>
                <a:schemeClr val="accent2"/>
              </a:buClr>
              <a:buSzPct val="85000"/>
            </a:pPr>
            <a:r>
              <a:rPr lang="en-US" sz="800" noProof="1">
                <a:latin typeface="Consolas" panose="020B0609020204030204" pitchFamily="49" charset="0"/>
              </a:rPr>
              <a:t>    &lt;w:p&gt;</a:t>
            </a:r>
          </a:p>
          <a:p>
            <a:pPr defTabSz="357708">
              <a:lnSpc>
                <a:spcPct val="140000"/>
              </a:lnSpc>
              <a:buClr>
                <a:schemeClr val="accent2"/>
              </a:buClr>
              <a:buSzPct val="85000"/>
            </a:pPr>
            <a:r>
              <a:rPr lang="en-US" sz="800" noProof="1">
                <a:latin typeface="Consolas" panose="020B0609020204030204" pitchFamily="49" charset="0"/>
              </a:rPr>
              <a:t>      &lt;w:ins w:id="82" w:author="Author One" w:date="2022-02-25T09:09:00Z"&gt;</a:t>
            </a:r>
          </a:p>
          <a:p>
            <a:pPr defTabSz="357708">
              <a:lnSpc>
                <a:spcPct val="140000"/>
              </a:lnSpc>
              <a:buClr>
                <a:schemeClr val="accent2"/>
              </a:buClr>
              <a:buSzPct val="85000"/>
            </a:pPr>
            <a:r>
              <a:rPr lang="en-US" sz="800" noProof="1">
                <a:latin typeface="Consolas" panose="020B0609020204030204" pitchFamily="49" charset="0"/>
              </a:rPr>
              <a:t>        &lt;w:del w:id="83" w:author="Author Two" w:date="2022-02-25T12:29:00Z"&gt;</a:t>
            </a:r>
          </a:p>
          <a:p>
            <a:pPr defTabSz="357708">
              <a:lnSpc>
                <a:spcPct val="140000"/>
              </a:lnSpc>
              <a:buClr>
                <a:schemeClr val="accent2"/>
              </a:buClr>
              <a:buSzPct val="85000"/>
            </a:pPr>
            <a:r>
              <a:rPr lang="en-US" sz="800" noProof="1">
                <a:latin typeface="Consolas" panose="020B0609020204030204" pitchFamily="49" charset="0"/>
              </a:rPr>
              <a:t>          &lt;w:r w:rsidR="00324C55"&gt;</a:t>
            </a:r>
          </a:p>
          <a:p>
            <a:pPr defTabSz="357708">
              <a:lnSpc>
                <a:spcPct val="140000"/>
              </a:lnSpc>
              <a:buClr>
                <a:schemeClr val="accent2"/>
              </a:buClr>
              <a:buSzPct val="85000"/>
            </a:pPr>
            <a:r>
              <a:rPr lang="en-US" sz="800" noProof="1">
                <a:latin typeface="Consolas" panose="020B0609020204030204" pitchFamily="49" charset="0"/>
              </a:rPr>
              <a:t>            &lt;w:delText&gt;]&lt;/w:delText&gt;</a:t>
            </a:r>
          </a:p>
          <a:p>
            <a:pPr defTabSz="357708">
              <a:lnSpc>
                <a:spcPct val="140000"/>
              </a:lnSpc>
              <a:buClr>
                <a:schemeClr val="accent2"/>
              </a:buClr>
              <a:buSzPct val="85000"/>
            </a:pPr>
            <a:r>
              <a:rPr lang="en-US" sz="800" noProof="1">
                <a:latin typeface="Consolas" panose="020B0609020204030204" pitchFamily="49" charset="0"/>
              </a:rPr>
              <a:t>          &lt;/w:r&gt;</a:t>
            </a:r>
          </a:p>
          <a:p>
            <a:pPr defTabSz="357708">
              <a:lnSpc>
                <a:spcPct val="140000"/>
              </a:lnSpc>
              <a:buClr>
                <a:schemeClr val="accent2"/>
              </a:buClr>
              <a:buSzPct val="85000"/>
            </a:pPr>
            <a:r>
              <a:rPr lang="en-US" sz="800" noProof="1">
                <a:latin typeface="Consolas" panose="020B0609020204030204" pitchFamily="49" charset="0"/>
              </a:rPr>
              <a:t>        &lt;/w:del&gt;</a:t>
            </a:r>
          </a:p>
          <a:p>
            <a:pPr defTabSz="357708">
              <a:lnSpc>
                <a:spcPct val="140000"/>
              </a:lnSpc>
              <a:buClr>
                <a:schemeClr val="accent2"/>
              </a:buClr>
              <a:buSzPct val="85000"/>
            </a:pPr>
            <a:r>
              <a:rPr lang="en-US" sz="800" noProof="1">
                <a:latin typeface="Consolas" panose="020B0609020204030204" pitchFamily="49" charset="0"/>
              </a:rPr>
              <a:t>      &lt;/w:ins&gt;</a:t>
            </a:r>
          </a:p>
          <a:p>
            <a:pPr defTabSz="357708">
              <a:lnSpc>
                <a:spcPct val="140000"/>
              </a:lnSpc>
              <a:buClr>
                <a:schemeClr val="accent2"/>
              </a:buClr>
              <a:buSzPct val="85000"/>
            </a:pPr>
            <a:r>
              <a:rPr lang="en-US" sz="800" noProof="1">
                <a:latin typeface="Consolas" panose="020B0609020204030204" pitchFamily="49" charset="0"/>
              </a:rPr>
              <a:t>    &lt;/w:p&gt;</a:t>
            </a:r>
          </a:p>
          <a:p>
            <a:pPr defTabSz="357708">
              <a:lnSpc>
                <a:spcPct val="140000"/>
              </a:lnSpc>
              <a:buClr>
                <a:schemeClr val="accent2"/>
              </a:buClr>
              <a:buSzPct val="85000"/>
            </a:pPr>
            <a:r>
              <a:rPr lang="en-US" sz="800" noProof="1">
                <a:latin typeface="Consolas" panose="020B0609020204030204" pitchFamily="49" charset="0"/>
              </a:rPr>
              <a:t>  &lt;/w:body&gt;</a:t>
            </a:r>
          </a:p>
          <a:p>
            <a:pPr defTabSz="357708">
              <a:lnSpc>
                <a:spcPct val="140000"/>
              </a:lnSpc>
              <a:buClr>
                <a:schemeClr val="accent2"/>
              </a:buClr>
              <a:buSzPct val="85000"/>
            </a:pPr>
            <a:r>
              <a:rPr lang="en-US" sz="800" noProof="1">
                <a:latin typeface="Consolas" panose="020B0609020204030204" pitchFamily="49" charset="0"/>
              </a:rPr>
              <a:t>&lt;/w:document&gt;</a:t>
            </a:r>
          </a:p>
        </p:txBody>
      </p:sp>
      <p:sp>
        <p:nvSpPr>
          <p:cNvPr id="44" name="TextBox 43">
            <a:extLst>
              <a:ext uri="{FF2B5EF4-FFF2-40B4-BE49-F238E27FC236}">
                <a16:creationId xmlns:a16="http://schemas.microsoft.com/office/drawing/2014/main" id="{78345E6C-4B08-46AB-92F6-BA8769A90404}"/>
              </a:ext>
            </a:extLst>
          </p:cNvPr>
          <p:cNvSpPr txBox="1"/>
          <p:nvPr/>
        </p:nvSpPr>
        <p:spPr bwMode="auto">
          <a:xfrm>
            <a:off x="550864" y="1556792"/>
            <a:ext cx="3491340" cy="272960"/>
          </a:xfrm>
          <a:prstGeom prst="rect">
            <a:avLst/>
          </a:prstGeom>
          <a:noFill/>
          <a:ln w="9525" algn="ctr">
            <a:noFill/>
            <a:miter lim="800000"/>
            <a:headEnd/>
            <a:tailEnd/>
          </a:ln>
        </p:spPr>
        <p:txBody>
          <a:bodyPr vert="horz" wrap="none" lIns="0" tIns="0" rIns="0" bIns="0" numCol="1" rtlCol="0" anchor="t" anchorCtr="0" compatLnSpc="1">
            <a:prstTxWarp prst="textNoShape">
              <a:avLst/>
            </a:prstTxWarp>
            <a:spAutoFit/>
          </a:bodyPr>
          <a:lstStyle/>
          <a:p>
            <a:pPr defTabSz="357708">
              <a:lnSpc>
                <a:spcPct val="140000"/>
              </a:lnSpc>
              <a:buClr>
                <a:schemeClr val="accent2"/>
              </a:buClr>
              <a:buSzPct val="85000"/>
            </a:pPr>
            <a:r>
              <a:rPr lang="en-US" sz="1400" b="1">
                <a:latin typeface="Source Sans Pro" panose="020B0503030403020204" pitchFamily="34" charset="0"/>
                <a:ea typeface="Source Sans Pro" panose="020B0503030403020204" pitchFamily="34" charset="0"/>
              </a:rPr>
              <a:t>Open XML Markup with Nested w:sdt Elements</a:t>
            </a:r>
          </a:p>
        </p:txBody>
      </p:sp>
      <p:sp>
        <p:nvSpPr>
          <p:cNvPr id="45" name="TextBox 44">
            <a:extLst>
              <a:ext uri="{FF2B5EF4-FFF2-40B4-BE49-F238E27FC236}">
                <a16:creationId xmlns:a16="http://schemas.microsoft.com/office/drawing/2014/main" id="{63AD9841-5B0C-411A-83E5-6BBAE17255CB}"/>
              </a:ext>
            </a:extLst>
          </p:cNvPr>
          <p:cNvSpPr txBox="1"/>
          <p:nvPr/>
        </p:nvSpPr>
        <p:spPr bwMode="auto">
          <a:xfrm>
            <a:off x="6528048" y="2579976"/>
            <a:ext cx="2375650" cy="272960"/>
          </a:xfrm>
          <a:prstGeom prst="rect">
            <a:avLst/>
          </a:prstGeom>
          <a:noFill/>
          <a:ln w="9525" algn="ctr">
            <a:noFill/>
            <a:miter lim="800000"/>
            <a:headEnd/>
            <a:tailEnd/>
          </a:ln>
        </p:spPr>
        <p:txBody>
          <a:bodyPr vert="horz" wrap="none" lIns="0" tIns="0" rIns="0" bIns="0" numCol="1" rtlCol="0" anchor="t" anchorCtr="0" compatLnSpc="1">
            <a:prstTxWarp prst="textNoShape">
              <a:avLst/>
            </a:prstTxWarp>
            <a:spAutoFit/>
          </a:bodyPr>
          <a:lstStyle/>
          <a:p>
            <a:pPr defTabSz="357708">
              <a:lnSpc>
                <a:spcPct val="140000"/>
              </a:lnSpc>
              <a:buClr>
                <a:schemeClr val="accent2"/>
              </a:buClr>
              <a:buSzPct val="85000"/>
            </a:pPr>
            <a:r>
              <a:rPr lang="en-US" sz="1400" b="1">
                <a:latin typeface="Source Sans Pro" panose="020B0503030403020204" pitchFamily="34" charset="0"/>
                <a:ea typeface="Source Sans Pro" panose="020B0503030403020204" pitchFamily="34" charset="0"/>
              </a:rPr>
              <a:t>Transformed Open XML Markup</a:t>
            </a:r>
          </a:p>
        </p:txBody>
      </p:sp>
      <p:sp>
        <p:nvSpPr>
          <p:cNvPr id="46" name="Speech Bubble: Rectangle with Corners Rounded 45">
            <a:extLst>
              <a:ext uri="{FF2B5EF4-FFF2-40B4-BE49-F238E27FC236}">
                <a16:creationId xmlns:a16="http://schemas.microsoft.com/office/drawing/2014/main" id="{026AFF86-87E1-47AD-9BBF-A5842399DEB7}"/>
              </a:ext>
            </a:extLst>
          </p:cNvPr>
          <p:cNvSpPr/>
          <p:nvPr/>
        </p:nvSpPr>
        <p:spPr>
          <a:xfrm>
            <a:off x="2927648" y="4544544"/>
            <a:ext cx="1656184" cy="612648"/>
          </a:xfrm>
          <a:prstGeom prst="wedgeRoundRectCallout">
            <a:avLst>
              <a:gd name="adj1" fmla="val -67437"/>
              <a:gd name="adj2" fmla="val -113792"/>
              <a:gd name="adj3" fmla="val 1666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latin typeface="Source Sans Pro" panose="020B0503030403020204" pitchFamily="34" charset="0"/>
                <a:ea typeface="Source Sans Pro" panose="020B0503030403020204" pitchFamily="34" charset="0"/>
              </a:rPr>
              <a:t>This excerpt represents a “]” that was first inserted and then deleted</a:t>
            </a:r>
          </a:p>
        </p:txBody>
      </p:sp>
      <p:sp>
        <p:nvSpPr>
          <p:cNvPr id="47" name="Speech Bubble: Rectangle with Corners Rounded 46">
            <a:extLst>
              <a:ext uri="{FF2B5EF4-FFF2-40B4-BE49-F238E27FC236}">
                <a16:creationId xmlns:a16="http://schemas.microsoft.com/office/drawing/2014/main" id="{2CC60F09-64A3-497E-ADF1-9B101C047C69}"/>
              </a:ext>
            </a:extLst>
          </p:cNvPr>
          <p:cNvSpPr/>
          <p:nvPr/>
        </p:nvSpPr>
        <p:spPr>
          <a:xfrm>
            <a:off x="2255150" y="2204864"/>
            <a:ext cx="1824625" cy="612648"/>
          </a:xfrm>
          <a:prstGeom prst="wedgeRoundRectCallout">
            <a:avLst>
              <a:gd name="adj1" fmla="val -103303"/>
              <a:gd name="adj2" fmla="val -20779"/>
              <a:gd name="adj3" fmla="val 1666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latin typeface="Source Sans Pro" panose="020B0503030403020204" pitchFamily="34" charset="0"/>
                <a:ea typeface="Source Sans Pro" panose="020B0503030403020204" pitchFamily="34" charset="0"/>
              </a:rPr>
              <a:t>Block-level </a:t>
            </a:r>
            <a:r>
              <a:rPr lang="en-US" sz="1000">
                <a:latin typeface="Consolas" panose="020B0609020204030204" pitchFamily="49" charset="0"/>
                <a:ea typeface="Source Sans Pro" panose="020B0503030403020204" pitchFamily="34" charset="0"/>
              </a:rPr>
              <a:t>w:sdt</a:t>
            </a:r>
            <a:r>
              <a:rPr lang="en-US" sz="1000">
                <a:latin typeface="Source Sans Pro" panose="020B0503030403020204" pitchFamily="34" charset="0"/>
                <a:ea typeface="Source Sans Pro" panose="020B0503030403020204" pitchFamily="34" charset="0"/>
              </a:rPr>
              <a:t> for sample paragraph consists of </a:t>
            </a:r>
            <a:r>
              <a:rPr lang="en-US" sz="1000" b="1">
                <a:latin typeface="Source Sans Pro" panose="020B0503030403020204" pitchFamily="34" charset="0"/>
                <a:ea typeface="Source Sans Pro" panose="020B0503030403020204" pitchFamily="34" charset="0"/>
              </a:rPr>
              <a:t>816 </a:t>
            </a:r>
            <a:r>
              <a:rPr lang="en-US" sz="1000">
                <a:latin typeface="Source Sans Pro" panose="020B0503030403020204" pitchFamily="34" charset="0"/>
                <a:ea typeface="Source Sans Pro" panose="020B0503030403020204" pitchFamily="34" charset="0"/>
              </a:rPr>
              <a:t>lines of Open XML markup</a:t>
            </a:r>
          </a:p>
        </p:txBody>
      </p:sp>
    </p:spTree>
    <p:extLst>
      <p:ext uri="{BB962C8B-B14F-4D97-AF65-F5344CB8AC3E}">
        <p14:creationId xmlns:p14="http://schemas.microsoft.com/office/powerpoint/2010/main" val="3712544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B391B88-2D4C-4D39-9049-FFD1F1627D6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8" name="Object 7" hidden="1">
                        <a:extLst>
                          <a:ext uri="{FF2B5EF4-FFF2-40B4-BE49-F238E27FC236}">
                            <a16:creationId xmlns:a16="http://schemas.microsoft.com/office/drawing/2014/main" id="{9B391B88-2D4C-4D39-9049-FFD1F1627D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2E54E38-8904-4BD5-A9CD-8C60CDCFAC3C}"/>
              </a:ext>
            </a:extLst>
          </p:cNvPr>
          <p:cNvSpPr>
            <a:spLocks noGrp="1"/>
          </p:cNvSpPr>
          <p:nvPr>
            <p:ph type="title"/>
          </p:nvPr>
        </p:nvSpPr>
        <p:spPr/>
        <p:txBody>
          <a:bodyPr vert="horz"/>
          <a:lstStyle/>
          <a:p>
            <a:r>
              <a:rPr lang="en-US"/>
              <a:t>The Open XML SDK unlocks several options for transforming Open XML markup in a purely functional way, including </a:t>
            </a:r>
            <a:r>
              <a:rPr lang="en-US">
                <a:solidFill>
                  <a:schemeClr val="accent5"/>
                </a:solidFill>
              </a:rPr>
              <a:t>XSLT stylesheets</a:t>
            </a:r>
            <a:r>
              <a:rPr lang="en-US"/>
              <a:t> and </a:t>
            </a:r>
            <a:r>
              <a:rPr lang="en-US">
                <a:solidFill>
                  <a:schemeClr val="accent5"/>
                </a:solidFill>
              </a:rPr>
              <a:t>Linq to XML</a:t>
            </a:r>
          </a:p>
        </p:txBody>
      </p:sp>
      <p:sp>
        <p:nvSpPr>
          <p:cNvPr id="3" name="Slide Number Placeholder 2">
            <a:extLst>
              <a:ext uri="{FF2B5EF4-FFF2-40B4-BE49-F238E27FC236}">
                <a16:creationId xmlns:a16="http://schemas.microsoft.com/office/drawing/2014/main" id="{9D233E1F-B2EF-4EBA-8F8F-D02CF635D457}"/>
              </a:ext>
            </a:extLst>
          </p:cNvPr>
          <p:cNvSpPr>
            <a:spLocks noGrp="1"/>
          </p:cNvSpPr>
          <p:nvPr>
            <p:ph type="sldNum" sz="quarter" idx="4"/>
          </p:nvPr>
        </p:nvSpPr>
        <p:spPr bwMode="auto">
          <a:xfrm>
            <a:off x="11280576" y="6453336"/>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defPPr>
              <a:defRPr lang="en-US"/>
            </a:defPPr>
            <a:lvl1pPr marL="0" algn="r" defTabSz="1219170" rtl="0" eaLnBrk="1" latinLnBrk="0" hangingPunct="1">
              <a:defRPr sz="850" kern="1200">
                <a:solidFill>
                  <a:schemeClr val="tx1"/>
                </a:solidFill>
                <a:latin typeface="+mn-lt"/>
                <a:ea typeface="+mn-ea"/>
                <a:cs typeface="Arial"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D32BAE6A-B452-4007-8177-56DD051636F9}" type="slidenum">
              <a:rPr lang="en-GB" noProof="1" smtClean="0"/>
              <a:pPr/>
              <a:t>17</a:t>
            </a:fld>
            <a:endParaRPr lang="en-GB" noProof="1"/>
          </a:p>
        </p:txBody>
      </p:sp>
      <p:sp>
        <p:nvSpPr>
          <p:cNvPr id="4" name="Footer Placeholder 3">
            <a:extLst>
              <a:ext uri="{FF2B5EF4-FFF2-40B4-BE49-F238E27FC236}">
                <a16:creationId xmlns:a16="http://schemas.microsoft.com/office/drawing/2014/main" id="{36C3DE20-C614-4B43-884A-BE8E9AAC235A}"/>
              </a:ext>
            </a:extLst>
          </p:cNvPr>
          <p:cNvSpPr>
            <a:spLocks noGrp="1"/>
          </p:cNvSpPr>
          <p:nvPr>
            <p:ph type="ftr" sz="quarter" idx="3"/>
          </p:nvPr>
        </p:nvSpPr>
        <p:spPr bwMode="auto">
          <a:xfrm>
            <a:off x="3877056" y="6453336"/>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defPPr>
              <a:defRPr lang="en-US"/>
            </a:defPPr>
            <a:lvl1pPr marL="0" algn="ctr" defTabSz="1219170" rtl="0" eaLnBrk="1" latinLnBrk="0" hangingPunct="1">
              <a:defRPr sz="850" kern="1200">
                <a:solidFill>
                  <a:schemeClr val="tx1"/>
                </a:solidFill>
                <a:latin typeface="+mn-lt"/>
                <a:ea typeface="+mn-ea"/>
                <a:cs typeface="Arial"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defRPr/>
            </a:pPr>
            <a:r>
              <a:rPr lang="en-GB" noProof="1"/>
              <a:t> </a:t>
            </a:r>
          </a:p>
        </p:txBody>
      </p:sp>
      <p:sp>
        <p:nvSpPr>
          <p:cNvPr id="7" name="TextBox 6">
            <a:extLst>
              <a:ext uri="{FF2B5EF4-FFF2-40B4-BE49-F238E27FC236}">
                <a16:creationId xmlns:a16="http://schemas.microsoft.com/office/drawing/2014/main" id="{2E8CA43D-3BFB-4D3C-925A-3F9AC5AF762C}"/>
              </a:ext>
            </a:extLst>
          </p:cNvPr>
          <p:cNvSpPr txBox="1"/>
          <p:nvPr/>
        </p:nvSpPr>
        <p:spPr bwMode="auto">
          <a:xfrm>
            <a:off x="550863" y="1916832"/>
            <a:ext cx="5007781" cy="3426194"/>
          </a:xfrm>
          <a:prstGeom prst="rect">
            <a:avLst/>
          </a:prstGeom>
          <a:noFill/>
          <a:ln w="9525" algn="ctr">
            <a:noFill/>
            <a:miter lim="800000"/>
            <a:headEnd/>
            <a:tailEnd/>
          </a:ln>
        </p:spPr>
        <p:txBody>
          <a:bodyPr vert="horz" wrap="none" lIns="0" tIns="0" rIns="0" bIns="0" numCol="1" rtlCol="0" anchor="t" anchorCtr="0" compatLnSpc="1">
            <a:prstTxWarp prst="textNoShape">
              <a:avLst/>
            </a:prstTxWarp>
            <a:spAutoFit/>
          </a:bodyPr>
          <a:lstStyle/>
          <a:p>
            <a:pPr defTabSz="357708">
              <a:lnSpc>
                <a:spcPct val="140000"/>
              </a:lnSpc>
              <a:buClr>
                <a:schemeClr val="accent2"/>
              </a:buClr>
              <a:buSzPct val="85000"/>
            </a:pPr>
            <a:r>
              <a:rPr lang="en-US" sz="1000" noProof="1">
                <a:latin typeface="Consolas" panose="020B0609020204030204" pitchFamily="49" charset="0"/>
              </a:rPr>
              <a:t>&lt;?</a:t>
            </a:r>
            <a:r>
              <a:rPr lang="en-US" sz="1000" noProof="1">
                <a:solidFill>
                  <a:schemeClr val="accent1"/>
                </a:solidFill>
                <a:latin typeface="Consolas" panose="020B0609020204030204" pitchFamily="49" charset="0"/>
              </a:rPr>
              <a:t>xml</a:t>
            </a:r>
            <a:r>
              <a:rPr lang="en-US" sz="1000" noProof="1">
                <a:latin typeface="Consolas" panose="020B0609020204030204" pitchFamily="49" charset="0"/>
              </a:rPr>
              <a:t> </a:t>
            </a:r>
            <a:r>
              <a:rPr lang="en-US" sz="1000" noProof="1">
                <a:solidFill>
                  <a:schemeClr val="accent5"/>
                </a:solidFill>
                <a:latin typeface="Consolas" panose="020B0609020204030204" pitchFamily="49" charset="0"/>
              </a:rPr>
              <a:t>version</a:t>
            </a:r>
            <a:r>
              <a:rPr lang="en-US" sz="1000" noProof="1">
                <a:latin typeface="Consolas" panose="020B0609020204030204" pitchFamily="49" charset="0"/>
              </a:rPr>
              <a:t>="1.0" </a:t>
            </a:r>
            <a:r>
              <a:rPr lang="en-US" sz="1000" noProof="1">
                <a:solidFill>
                  <a:schemeClr val="accent5"/>
                </a:solidFill>
                <a:latin typeface="Consolas" panose="020B0609020204030204" pitchFamily="49" charset="0"/>
              </a:rPr>
              <a:t>encoding</a:t>
            </a:r>
            <a:r>
              <a:rPr lang="en-US" sz="1000" noProof="1">
                <a:latin typeface="Consolas" panose="020B0609020204030204" pitchFamily="49" charset="0"/>
              </a:rPr>
              <a:t>="utf-8"?&gt;</a:t>
            </a:r>
          </a:p>
          <a:p>
            <a:pPr defTabSz="357708">
              <a:lnSpc>
                <a:spcPct val="140000"/>
              </a:lnSpc>
              <a:buClr>
                <a:schemeClr val="accent2"/>
              </a:buClr>
              <a:buSzPct val="85000"/>
            </a:pPr>
            <a:r>
              <a:rPr lang="en-US" sz="1000" noProof="1">
                <a:latin typeface="Consolas" panose="020B0609020204030204" pitchFamily="49" charset="0"/>
              </a:rPr>
              <a:t>&lt;</a:t>
            </a:r>
            <a:r>
              <a:rPr lang="en-US" sz="1000" noProof="1">
                <a:solidFill>
                  <a:schemeClr val="accent1"/>
                </a:solidFill>
                <a:latin typeface="Consolas" panose="020B0609020204030204" pitchFamily="49" charset="0"/>
              </a:rPr>
              <a:t>xsl:stylesheet </a:t>
            </a:r>
            <a:r>
              <a:rPr lang="en-US" sz="1000" noProof="1">
                <a:solidFill>
                  <a:schemeClr val="accent5"/>
                </a:solidFill>
                <a:latin typeface="Consolas" panose="020B0609020204030204" pitchFamily="49" charset="0"/>
              </a:rPr>
              <a:t>version</a:t>
            </a:r>
            <a:r>
              <a:rPr lang="en-US" sz="1000" noProof="1">
                <a:latin typeface="Consolas" panose="020B0609020204030204" pitchFamily="49" charset="0"/>
              </a:rPr>
              <a:t>="1.0" </a:t>
            </a:r>
            <a:r>
              <a:rPr lang="en-US" sz="1000" noProof="1">
                <a:solidFill>
                  <a:schemeClr val="accent5"/>
                </a:solidFill>
                <a:latin typeface="Consolas" panose="020B0609020204030204" pitchFamily="49" charset="0"/>
              </a:rPr>
              <a:t>xmlns:xsl</a:t>
            </a:r>
            <a:r>
              <a:rPr lang="en-US" sz="1000" noProof="1">
                <a:latin typeface="Consolas" panose="020B0609020204030204" pitchFamily="49" charset="0"/>
              </a:rPr>
              <a:t>="…" </a:t>
            </a:r>
            <a:r>
              <a:rPr lang="en-US" sz="1000" noProof="1">
                <a:solidFill>
                  <a:schemeClr val="accent5"/>
                </a:solidFill>
                <a:latin typeface="Consolas" panose="020B0609020204030204" pitchFamily="49" charset="0"/>
              </a:rPr>
              <a:t>xmlns:w</a:t>
            </a:r>
            <a:r>
              <a:rPr lang="en-US" sz="1000" noProof="1">
                <a:latin typeface="Consolas" panose="020B0609020204030204" pitchFamily="49" charset="0"/>
              </a:rPr>
              <a:t>="…"&gt;</a:t>
            </a:r>
          </a:p>
          <a:p>
            <a:pPr defTabSz="357708">
              <a:lnSpc>
                <a:spcPct val="140000"/>
              </a:lnSpc>
              <a:buClr>
                <a:schemeClr val="accent2"/>
              </a:buClr>
              <a:buSzPct val="85000"/>
            </a:pPr>
            <a:endParaRPr lang="en-US" sz="500" noProof="1">
              <a:latin typeface="Consolas" panose="020B0609020204030204" pitchFamily="49" charset="0"/>
            </a:endParaRPr>
          </a:p>
          <a:p>
            <a:pPr defTabSz="357708">
              <a:lnSpc>
                <a:spcPct val="140000"/>
              </a:lnSpc>
              <a:buClr>
                <a:schemeClr val="accent2"/>
              </a:buClr>
              <a:buSzPct val="85000"/>
            </a:pPr>
            <a:r>
              <a:rPr lang="en-US" sz="1000" noProof="1">
                <a:latin typeface="Consolas" panose="020B0609020204030204" pitchFamily="49" charset="0"/>
              </a:rPr>
              <a:t>  &lt;</a:t>
            </a:r>
            <a:r>
              <a:rPr lang="en-US" sz="1000" noProof="1">
                <a:solidFill>
                  <a:schemeClr val="accent1"/>
                </a:solidFill>
                <a:latin typeface="Consolas" panose="020B0609020204030204" pitchFamily="49" charset="0"/>
              </a:rPr>
              <a:t>xsl:output</a:t>
            </a:r>
            <a:r>
              <a:rPr lang="en-US" sz="1000" noProof="1">
                <a:latin typeface="Consolas" panose="020B0609020204030204" pitchFamily="49" charset="0"/>
              </a:rPr>
              <a:t> </a:t>
            </a:r>
            <a:r>
              <a:rPr lang="en-US" sz="1000" noProof="1">
                <a:solidFill>
                  <a:schemeClr val="accent5"/>
                </a:solidFill>
                <a:latin typeface="Consolas" panose="020B0609020204030204" pitchFamily="49" charset="0"/>
              </a:rPr>
              <a:t>method</a:t>
            </a:r>
            <a:r>
              <a:rPr lang="en-US" sz="1000" noProof="1">
                <a:latin typeface="Consolas" panose="020B0609020204030204" pitchFamily="49" charset="0"/>
              </a:rPr>
              <a:t>="xml" </a:t>
            </a:r>
            <a:r>
              <a:rPr lang="en-US" sz="1000" noProof="1">
                <a:solidFill>
                  <a:schemeClr val="accent5"/>
                </a:solidFill>
                <a:latin typeface="Consolas" panose="020B0609020204030204" pitchFamily="49" charset="0"/>
              </a:rPr>
              <a:t>indent</a:t>
            </a:r>
            <a:r>
              <a:rPr lang="en-US" sz="1000" noProof="1">
                <a:latin typeface="Consolas" panose="020B0609020204030204" pitchFamily="49" charset="0"/>
              </a:rPr>
              <a:t>="yes"/&gt;</a:t>
            </a:r>
          </a:p>
          <a:p>
            <a:pPr defTabSz="357708">
              <a:lnSpc>
                <a:spcPct val="140000"/>
              </a:lnSpc>
              <a:buClr>
                <a:schemeClr val="accent2"/>
              </a:buClr>
              <a:buSzPct val="85000"/>
            </a:pPr>
            <a:endParaRPr lang="en-US" sz="500" noProof="1">
              <a:latin typeface="Consolas" panose="020B0609020204030204" pitchFamily="49" charset="0"/>
            </a:endParaRPr>
          </a:p>
          <a:p>
            <a:pPr defTabSz="357708">
              <a:lnSpc>
                <a:spcPct val="140000"/>
              </a:lnSpc>
              <a:buClr>
                <a:schemeClr val="accent2"/>
              </a:buClr>
              <a:buSzPct val="85000"/>
            </a:pPr>
            <a:r>
              <a:rPr lang="en-US" sz="1000" noProof="1">
                <a:latin typeface="Consolas" panose="020B0609020204030204" pitchFamily="49" charset="0"/>
              </a:rPr>
              <a:t>  </a:t>
            </a:r>
            <a:r>
              <a:rPr lang="en-US" sz="1000" noProof="1">
                <a:solidFill>
                  <a:schemeClr val="accent2"/>
                </a:solidFill>
                <a:latin typeface="Consolas" panose="020B0609020204030204" pitchFamily="49" charset="0"/>
              </a:rPr>
              <a:t>&lt;!-- Recursively remove all content controls (unwrapping content) --&gt;</a:t>
            </a:r>
          </a:p>
          <a:p>
            <a:pPr defTabSz="357708">
              <a:lnSpc>
                <a:spcPct val="140000"/>
              </a:lnSpc>
              <a:buClr>
                <a:schemeClr val="accent2"/>
              </a:buClr>
              <a:buSzPct val="85000"/>
            </a:pPr>
            <a:r>
              <a:rPr lang="en-US" sz="1000" noProof="1">
                <a:latin typeface="Consolas" panose="020B0609020204030204" pitchFamily="49" charset="0"/>
              </a:rPr>
              <a:t>  &lt;</a:t>
            </a:r>
            <a:r>
              <a:rPr lang="en-US" sz="1000" noProof="1">
                <a:solidFill>
                  <a:schemeClr val="accent1"/>
                </a:solidFill>
                <a:latin typeface="Consolas" panose="020B0609020204030204" pitchFamily="49" charset="0"/>
              </a:rPr>
              <a:t>xsl:template </a:t>
            </a:r>
            <a:r>
              <a:rPr lang="en-US" sz="1000" noProof="1">
                <a:solidFill>
                  <a:schemeClr val="accent5"/>
                </a:solidFill>
                <a:latin typeface="Consolas" panose="020B0609020204030204" pitchFamily="49" charset="0"/>
              </a:rPr>
              <a:t>match</a:t>
            </a:r>
            <a:r>
              <a:rPr lang="en-US" sz="1000" noProof="1">
                <a:latin typeface="Consolas" panose="020B0609020204030204" pitchFamily="49" charset="0"/>
              </a:rPr>
              <a:t>="w:sdt"&gt;</a:t>
            </a:r>
          </a:p>
          <a:p>
            <a:pPr defTabSz="357708">
              <a:lnSpc>
                <a:spcPct val="140000"/>
              </a:lnSpc>
              <a:buClr>
                <a:schemeClr val="accent2"/>
              </a:buClr>
              <a:buSzPct val="85000"/>
            </a:pPr>
            <a:r>
              <a:rPr lang="en-US" sz="1000" noProof="1">
                <a:latin typeface="Consolas" panose="020B0609020204030204" pitchFamily="49" charset="0"/>
              </a:rPr>
              <a:t>    &lt;</a:t>
            </a:r>
            <a:r>
              <a:rPr lang="en-US" sz="1000" noProof="1">
                <a:solidFill>
                  <a:schemeClr val="accent1"/>
                </a:solidFill>
                <a:latin typeface="Consolas" panose="020B0609020204030204" pitchFamily="49" charset="0"/>
              </a:rPr>
              <a:t>xsl:apply-templates </a:t>
            </a:r>
            <a:r>
              <a:rPr lang="en-US" sz="1000" noProof="1">
                <a:solidFill>
                  <a:schemeClr val="accent5"/>
                </a:solidFill>
                <a:latin typeface="Consolas" panose="020B0609020204030204" pitchFamily="49" charset="0"/>
              </a:rPr>
              <a:t>select</a:t>
            </a:r>
            <a:r>
              <a:rPr lang="en-US" sz="1000" noProof="1">
                <a:latin typeface="Consolas" panose="020B0609020204030204" pitchFamily="49" charset="0"/>
              </a:rPr>
              <a:t>="w:sdtContent/node()" /&gt;</a:t>
            </a:r>
          </a:p>
          <a:p>
            <a:pPr defTabSz="357708">
              <a:lnSpc>
                <a:spcPct val="140000"/>
              </a:lnSpc>
              <a:buClr>
                <a:schemeClr val="accent2"/>
              </a:buClr>
              <a:buSzPct val="85000"/>
            </a:pPr>
            <a:r>
              <a:rPr lang="en-US" sz="1000" noProof="1">
                <a:latin typeface="Consolas" panose="020B0609020204030204" pitchFamily="49" charset="0"/>
              </a:rPr>
              <a:t>  &lt;/</a:t>
            </a:r>
            <a:r>
              <a:rPr lang="en-US" sz="1000" noProof="1">
                <a:solidFill>
                  <a:schemeClr val="accent1"/>
                </a:solidFill>
                <a:latin typeface="Consolas" panose="020B0609020204030204" pitchFamily="49" charset="0"/>
              </a:rPr>
              <a:t>xsl:template</a:t>
            </a:r>
            <a:r>
              <a:rPr lang="en-US" sz="1000" noProof="1">
                <a:latin typeface="Consolas" panose="020B0609020204030204" pitchFamily="49" charset="0"/>
              </a:rPr>
              <a:t>&gt;</a:t>
            </a:r>
          </a:p>
          <a:p>
            <a:pPr defTabSz="357708">
              <a:lnSpc>
                <a:spcPct val="140000"/>
              </a:lnSpc>
              <a:buClr>
                <a:schemeClr val="accent2"/>
              </a:buClr>
              <a:buSzPct val="85000"/>
            </a:pPr>
            <a:endParaRPr lang="en-US" sz="1000" noProof="1">
              <a:latin typeface="Consolas" panose="020B0609020204030204" pitchFamily="49" charset="0"/>
            </a:endParaRPr>
          </a:p>
          <a:p>
            <a:pPr defTabSz="357708">
              <a:lnSpc>
                <a:spcPct val="140000"/>
              </a:lnSpc>
              <a:buClr>
                <a:schemeClr val="accent2"/>
              </a:buClr>
              <a:buSzPct val="85000"/>
            </a:pPr>
            <a:r>
              <a:rPr lang="en-US" sz="1000" noProof="1">
                <a:latin typeface="Consolas" panose="020B0609020204030204" pitchFamily="49" charset="0"/>
              </a:rPr>
              <a:t>  </a:t>
            </a:r>
            <a:r>
              <a:rPr lang="en-US" sz="1000" noProof="1">
                <a:solidFill>
                  <a:schemeClr val="accent6">
                    <a:lumMod val="75000"/>
                  </a:schemeClr>
                </a:solidFill>
                <a:latin typeface="Consolas" panose="020B0609020204030204" pitchFamily="49" charset="0"/>
              </a:rPr>
              <a:t>&lt;!-- Perform identity transformation on everything else --&gt;</a:t>
            </a:r>
          </a:p>
          <a:p>
            <a:pPr defTabSz="357708">
              <a:lnSpc>
                <a:spcPct val="140000"/>
              </a:lnSpc>
              <a:buClr>
                <a:schemeClr val="accent2"/>
              </a:buClr>
              <a:buSzPct val="85000"/>
            </a:pPr>
            <a:r>
              <a:rPr lang="en-US" sz="1000" noProof="1">
                <a:latin typeface="Consolas" panose="020B0609020204030204" pitchFamily="49" charset="0"/>
              </a:rPr>
              <a:t>  &lt;</a:t>
            </a:r>
            <a:r>
              <a:rPr lang="en-US" sz="1000" noProof="1">
                <a:solidFill>
                  <a:schemeClr val="accent1"/>
                </a:solidFill>
                <a:latin typeface="Consolas" panose="020B0609020204030204" pitchFamily="49" charset="0"/>
              </a:rPr>
              <a:t>xsl:template </a:t>
            </a:r>
            <a:r>
              <a:rPr lang="en-US" sz="1000" noProof="1">
                <a:solidFill>
                  <a:schemeClr val="accent5"/>
                </a:solidFill>
                <a:latin typeface="Consolas" panose="020B0609020204030204" pitchFamily="49" charset="0"/>
              </a:rPr>
              <a:t>match</a:t>
            </a:r>
            <a:r>
              <a:rPr lang="en-US" sz="1000" noProof="1">
                <a:latin typeface="Consolas" panose="020B0609020204030204" pitchFamily="49" charset="0"/>
              </a:rPr>
              <a:t>="@* | node()"&gt;</a:t>
            </a:r>
          </a:p>
          <a:p>
            <a:pPr defTabSz="357708">
              <a:lnSpc>
                <a:spcPct val="140000"/>
              </a:lnSpc>
              <a:buClr>
                <a:schemeClr val="accent2"/>
              </a:buClr>
              <a:buSzPct val="85000"/>
            </a:pPr>
            <a:r>
              <a:rPr lang="en-US" sz="1000" noProof="1">
                <a:latin typeface="Consolas" panose="020B0609020204030204" pitchFamily="49" charset="0"/>
              </a:rPr>
              <a:t>    &lt;</a:t>
            </a:r>
            <a:r>
              <a:rPr lang="en-US" sz="1000" noProof="1">
                <a:solidFill>
                  <a:schemeClr val="accent1"/>
                </a:solidFill>
                <a:latin typeface="Consolas" panose="020B0609020204030204" pitchFamily="49" charset="0"/>
              </a:rPr>
              <a:t>xsl:copy</a:t>
            </a:r>
            <a:r>
              <a:rPr lang="en-US" sz="1000" noProof="1">
                <a:latin typeface="Consolas" panose="020B0609020204030204" pitchFamily="49" charset="0"/>
              </a:rPr>
              <a:t>&gt;</a:t>
            </a:r>
          </a:p>
          <a:p>
            <a:pPr defTabSz="357708">
              <a:lnSpc>
                <a:spcPct val="140000"/>
              </a:lnSpc>
              <a:buClr>
                <a:schemeClr val="accent2"/>
              </a:buClr>
              <a:buSzPct val="85000"/>
            </a:pPr>
            <a:r>
              <a:rPr lang="en-US" sz="1000" noProof="1">
                <a:latin typeface="Consolas" panose="020B0609020204030204" pitchFamily="49" charset="0"/>
              </a:rPr>
              <a:t>      &lt;</a:t>
            </a:r>
            <a:r>
              <a:rPr lang="en-US" sz="1000" noProof="1">
                <a:solidFill>
                  <a:schemeClr val="accent1"/>
                </a:solidFill>
                <a:latin typeface="Consolas" panose="020B0609020204030204" pitchFamily="49" charset="0"/>
              </a:rPr>
              <a:t>xsl:apply-templates </a:t>
            </a:r>
            <a:r>
              <a:rPr lang="en-US" sz="1000" noProof="1">
                <a:solidFill>
                  <a:schemeClr val="accent5"/>
                </a:solidFill>
                <a:latin typeface="Consolas" panose="020B0609020204030204" pitchFamily="49" charset="0"/>
              </a:rPr>
              <a:t>select</a:t>
            </a:r>
            <a:r>
              <a:rPr lang="en-US" sz="1000" noProof="1">
                <a:latin typeface="Consolas" panose="020B0609020204030204" pitchFamily="49" charset="0"/>
              </a:rPr>
              <a:t>="@* | node()"/&gt;</a:t>
            </a:r>
          </a:p>
          <a:p>
            <a:pPr defTabSz="357708">
              <a:lnSpc>
                <a:spcPct val="140000"/>
              </a:lnSpc>
              <a:buClr>
                <a:schemeClr val="accent2"/>
              </a:buClr>
              <a:buSzPct val="85000"/>
            </a:pPr>
            <a:r>
              <a:rPr lang="en-US" sz="1000" noProof="1">
                <a:latin typeface="Consolas" panose="020B0609020204030204" pitchFamily="49" charset="0"/>
              </a:rPr>
              <a:t>    &lt;/</a:t>
            </a:r>
            <a:r>
              <a:rPr lang="en-US" sz="1000" noProof="1">
                <a:solidFill>
                  <a:schemeClr val="accent1"/>
                </a:solidFill>
                <a:latin typeface="Consolas" panose="020B0609020204030204" pitchFamily="49" charset="0"/>
              </a:rPr>
              <a:t>xsl:copy</a:t>
            </a:r>
            <a:r>
              <a:rPr lang="en-US" sz="1000" noProof="1">
                <a:latin typeface="Consolas" panose="020B0609020204030204" pitchFamily="49" charset="0"/>
              </a:rPr>
              <a:t>&gt;</a:t>
            </a:r>
          </a:p>
          <a:p>
            <a:pPr defTabSz="357708">
              <a:lnSpc>
                <a:spcPct val="140000"/>
              </a:lnSpc>
              <a:buClr>
                <a:schemeClr val="accent2"/>
              </a:buClr>
              <a:buSzPct val="85000"/>
            </a:pPr>
            <a:r>
              <a:rPr lang="en-US" sz="1000" noProof="1">
                <a:latin typeface="Consolas" panose="020B0609020204030204" pitchFamily="49" charset="0"/>
              </a:rPr>
              <a:t>  &lt;/</a:t>
            </a:r>
            <a:r>
              <a:rPr lang="en-US" sz="1000" noProof="1">
                <a:solidFill>
                  <a:schemeClr val="accent1"/>
                </a:solidFill>
                <a:latin typeface="Consolas" panose="020B0609020204030204" pitchFamily="49" charset="0"/>
              </a:rPr>
              <a:t>xsl:template</a:t>
            </a:r>
            <a:r>
              <a:rPr lang="en-US" sz="1000" noProof="1">
                <a:latin typeface="Consolas" panose="020B0609020204030204" pitchFamily="49" charset="0"/>
              </a:rPr>
              <a:t>&gt;</a:t>
            </a:r>
          </a:p>
          <a:p>
            <a:pPr defTabSz="357708">
              <a:lnSpc>
                <a:spcPct val="140000"/>
              </a:lnSpc>
              <a:buClr>
                <a:schemeClr val="accent2"/>
              </a:buClr>
              <a:buSzPct val="85000"/>
            </a:pPr>
            <a:r>
              <a:rPr lang="en-US" sz="1000" noProof="1">
                <a:latin typeface="Consolas" panose="020B0609020204030204" pitchFamily="49" charset="0"/>
              </a:rPr>
              <a:t>&lt;/</a:t>
            </a:r>
            <a:r>
              <a:rPr lang="en-US" sz="1000" noProof="1">
                <a:solidFill>
                  <a:schemeClr val="accent1"/>
                </a:solidFill>
                <a:latin typeface="Consolas" panose="020B0609020204030204" pitchFamily="49" charset="0"/>
              </a:rPr>
              <a:t>xsl:stylesheet</a:t>
            </a:r>
            <a:r>
              <a:rPr lang="en-US" sz="1000" noProof="1">
                <a:latin typeface="Consolas" panose="020B0609020204030204" pitchFamily="49" charset="0"/>
              </a:rPr>
              <a:t>&gt;</a:t>
            </a:r>
          </a:p>
        </p:txBody>
      </p:sp>
      <p:sp>
        <p:nvSpPr>
          <p:cNvPr id="9" name="Rectangle 8">
            <a:extLst>
              <a:ext uri="{FF2B5EF4-FFF2-40B4-BE49-F238E27FC236}">
                <a16:creationId xmlns:a16="http://schemas.microsoft.com/office/drawing/2014/main" id="{458255FB-97A2-49A9-930A-9909EA46BFC1}"/>
              </a:ext>
            </a:extLst>
          </p:cNvPr>
          <p:cNvSpPr/>
          <p:nvPr/>
        </p:nvSpPr>
        <p:spPr>
          <a:xfrm>
            <a:off x="550864" y="2784930"/>
            <a:ext cx="5148846" cy="893613"/>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1000">
              <a:solidFill>
                <a:schemeClr val="accent2"/>
              </a:solidFill>
              <a:latin typeface="Consolas" panose="020B0609020204030204" pitchFamily="49" charset="0"/>
            </a:endParaRPr>
          </a:p>
        </p:txBody>
      </p:sp>
      <p:sp>
        <p:nvSpPr>
          <p:cNvPr id="10" name="Rectangle 9">
            <a:extLst>
              <a:ext uri="{FF2B5EF4-FFF2-40B4-BE49-F238E27FC236}">
                <a16:creationId xmlns:a16="http://schemas.microsoft.com/office/drawing/2014/main" id="{1117CC31-03BF-4FFB-A32B-A2B8BAB555E3}"/>
              </a:ext>
            </a:extLst>
          </p:cNvPr>
          <p:cNvSpPr/>
          <p:nvPr/>
        </p:nvSpPr>
        <p:spPr>
          <a:xfrm>
            <a:off x="550863" y="3802292"/>
            <a:ext cx="5148846" cy="1341652"/>
          </a:xfrm>
          <a:prstGeom prst="rect">
            <a:avLst/>
          </a:prstGeom>
          <a:noFill/>
          <a:ln w="127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1000">
              <a:solidFill>
                <a:schemeClr val="accent6">
                  <a:lumMod val="7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E3079F80-A04B-486B-990F-042DA53CCD45}"/>
              </a:ext>
            </a:extLst>
          </p:cNvPr>
          <p:cNvSpPr txBox="1"/>
          <p:nvPr/>
        </p:nvSpPr>
        <p:spPr bwMode="auto">
          <a:xfrm>
            <a:off x="6816080" y="1916832"/>
            <a:ext cx="4824000" cy="3641638"/>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defTabSz="357708">
              <a:lnSpc>
                <a:spcPct val="140000"/>
              </a:lnSpc>
              <a:buClr>
                <a:schemeClr val="accent2"/>
              </a:buClr>
              <a:buSzPct val="85000"/>
            </a:pPr>
            <a:r>
              <a:rPr lang="en-US" sz="1000" noProof="1">
                <a:solidFill>
                  <a:schemeClr val="accent1"/>
                </a:solidFill>
                <a:latin typeface="Consolas" panose="020B0609020204030204" pitchFamily="49" charset="0"/>
              </a:rPr>
              <a:t>private static object </a:t>
            </a:r>
            <a:r>
              <a:rPr lang="en-US" sz="1000" noProof="1">
                <a:latin typeface="Consolas" panose="020B0609020204030204" pitchFamily="49" charset="0"/>
              </a:rPr>
              <a:t>RemoveSdtsTransform(</a:t>
            </a:r>
            <a:r>
              <a:rPr lang="en-US" sz="1000" noProof="1">
                <a:solidFill>
                  <a:schemeClr val="accent6">
                    <a:lumMod val="75000"/>
                  </a:schemeClr>
                </a:solidFill>
                <a:latin typeface="Consolas" panose="020B0609020204030204" pitchFamily="49" charset="0"/>
              </a:rPr>
              <a:t>XNode</a:t>
            </a:r>
            <a:r>
              <a:rPr lang="en-US" sz="1000" noProof="1">
                <a:latin typeface="Consolas" panose="020B0609020204030204" pitchFamily="49" charset="0"/>
              </a:rPr>
              <a:t> node)</a:t>
            </a:r>
          </a:p>
          <a:p>
            <a:pPr defTabSz="357708">
              <a:lnSpc>
                <a:spcPct val="140000"/>
              </a:lnSpc>
              <a:buClr>
                <a:schemeClr val="accent2"/>
              </a:buClr>
              <a:buSzPct val="85000"/>
            </a:pPr>
            <a:r>
              <a:rPr lang="en-US" sz="1000" noProof="1">
                <a:latin typeface="Consolas" panose="020B0609020204030204" pitchFamily="49" charset="0"/>
              </a:rPr>
              <a:t>{</a:t>
            </a:r>
          </a:p>
          <a:p>
            <a:pPr defTabSz="357708">
              <a:lnSpc>
                <a:spcPct val="140000"/>
              </a:lnSpc>
              <a:buClr>
                <a:schemeClr val="accent2"/>
              </a:buClr>
              <a:buSzPct val="85000"/>
            </a:pPr>
            <a:r>
              <a:rPr lang="en-US" sz="1000" noProof="1">
                <a:latin typeface="Consolas" panose="020B0609020204030204" pitchFamily="49" charset="0"/>
              </a:rPr>
              <a:t>    </a:t>
            </a:r>
            <a:r>
              <a:rPr lang="en-US" sz="1000" noProof="1">
                <a:solidFill>
                  <a:schemeClr val="accent1"/>
                </a:solidFill>
                <a:latin typeface="Consolas" panose="020B0609020204030204" pitchFamily="49" charset="0"/>
              </a:rPr>
              <a:t>return</a:t>
            </a:r>
            <a:r>
              <a:rPr lang="en-US" sz="1000" noProof="1">
                <a:latin typeface="Consolas" panose="020B0609020204030204" pitchFamily="49" charset="0"/>
              </a:rPr>
              <a:t> node </a:t>
            </a:r>
            <a:r>
              <a:rPr lang="en-US" sz="1000" noProof="1">
                <a:solidFill>
                  <a:schemeClr val="accent1"/>
                </a:solidFill>
                <a:latin typeface="Consolas" panose="020B0609020204030204" pitchFamily="49" charset="0"/>
              </a:rPr>
              <a:t>switch</a:t>
            </a:r>
          </a:p>
          <a:p>
            <a:pPr defTabSz="357708">
              <a:lnSpc>
                <a:spcPct val="140000"/>
              </a:lnSpc>
              <a:buClr>
                <a:schemeClr val="accent2"/>
              </a:buClr>
              <a:buSzPct val="85000"/>
            </a:pPr>
            <a:r>
              <a:rPr lang="en-US" sz="1000" noProof="1">
                <a:latin typeface="Consolas" panose="020B0609020204030204" pitchFamily="49" charset="0"/>
              </a:rPr>
              <a:t>    {</a:t>
            </a:r>
          </a:p>
          <a:p>
            <a:pPr defTabSz="357708">
              <a:lnSpc>
                <a:spcPct val="140000"/>
              </a:lnSpc>
              <a:buClr>
                <a:schemeClr val="accent2"/>
              </a:buClr>
              <a:buSzPct val="85000"/>
            </a:pPr>
            <a:r>
              <a:rPr lang="en-US" sz="1000" noProof="1">
                <a:latin typeface="Consolas" panose="020B0609020204030204" pitchFamily="49" charset="0"/>
              </a:rPr>
              <a:t>        </a:t>
            </a:r>
            <a:r>
              <a:rPr lang="en-US" sz="1000" noProof="1">
                <a:solidFill>
                  <a:schemeClr val="accent6">
                    <a:lumMod val="75000"/>
                  </a:schemeClr>
                </a:solidFill>
                <a:latin typeface="Consolas" panose="020B0609020204030204" pitchFamily="49" charset="0"/>
              </a:rPr>
              <a:t>XElement</a:t>
            </a:r>
            <a:r>
              <a:rPr lang="en-US" sz="1000" noProof="1">
                <a:latin typeface="Consolas" panose="020B0609020204030204" pitchFamily="49" charset="0"/>
              </a:rPr>
              <a:t> element </a:t>
            </a:r>
            <a:r>
              <a:rPr lang="en-US" sz="1000" noProof="1">
                <a:solidFill>
                  <a:schemeClr val="accent1"/>
                </a:solidFill>
                <a:latin typeface="Consolas" panose="020B0609020204030204" pitchFamily="49" charset="0"/>
              </a:rPr>
              <a:t>when</a:t>
            </a:r>
            <a:r>
              <a:rPr lang="en-US" sz="1000" noProof="1">
                <a:latin typeface="Consolas" panose="020B0609020204030204" pitchFamily="49" charset="0"/>
              </a:rPr>
              <a:t> element.Name == </a:t>
            </a:r>
            <a:r>
              <a:rPr lang="en-US" sz="1000" noProof="1">
                <a:solidFill>
                  <a:schemeClr val="accent6">
                    <a:lumMod val="75000"/>
                  </a:schemeClr>
                </a:solidFill>
                <a:latin typeface="Consolas" panose="020B0609020204030204" pitchFamily="49" charset="0"/>
              </a:rPr>
              <a:t>W</a:t>
            </a:r>
            <a:r>
              <a:rPr lang="en-US" sz="1000" noProof="1">
                <a:latin typeface="Consolas" panose="020B0609020204030204" pitchFamily="49" charset="0"/>
              </a:rPr>
              <a:t>.sdt =&gt;</a:t>
            </a:r>
          </a:p>
          <a:p>
            <a:pPr defTabSz="357708">
              <a:lnSpc>
                <a:spcPct val="140000"/>
              </a:lnSpc>
              <a:buClr>
                <a:schemeClr val="accent2"/>
              </a:buClr>
              <a:buSzPct val="85000"/>
            </a:pPr>
            <a:r>
              <a:rPr lang="en-US" sz="1000" noProof="1">
                <a:latin typeface="Consolas" panose="020B0609020204030204" pitchFamily="49" charset="0"/>
              </a:rPr>
              <a:t>            element.Element(</a:t>
            </a:r>
            <a:r>
              <a:rPr lang="en-US" sz="1000" noProof="1">
                <a:solidFill>
                  <a:schemeClr val="accent6">
                    <a:lumMod val="75000"/>
                  </a:schemeClr>
                </a:solidFill>
                <a:latin typeface="Consolas" panose="020B0609020204030204" pitchFamily="49" charset="0"/>
              </a:rPr>
              <a:t>W</a:t>
            </a:r>
            <a:r>
              <a:rPr lang="en-US" sz="1000" noProof="1">
                <a:latin typeface="Consolas" panose="020B0609020204030204" pitchFamily="49" charset="0"/>
              </a:rPr>
              <a:t>.sdtContent)?</a:t>
            </a:r>
          </a:p>
          <a:p>
            <a:pPr defTabSz="357708">
              <a:lnSpc>
                <a:spcPct val="140000"/>
              </a:lnSpc>
              <a:buClr>
                <a:schemeClr val="accent2"/>
              </a:buClr>
              <a:buSzPct val="85000"/>
            </a:pPr>
            <a:r>
              <a:rPr lang="en-US" sz="1000" noProof="1">
                <a:latin typeface="Consolas" panose="020B0609020204030204" pitchFamily="49" charset="0"/>
              </a:rPr>
              <a:t>                   .Nodes()</a:t>
            </a:r>
          </a:p>
          <a:p>
            <a:pPr defTabSz="357708">
              <a:lnSpc>
                <a:spcPct val="140000"/>
              </a:lnSpc>
              <a:buClr>
                <a:schemeClr val="accent2"/>
              </a:buClr>
              <a:buSzPct val="85000"/>
            </a:pPr>
            <a:r>
              <a:rPr lang="en-US" sz="1000" noProof="1">
                <a:latin typeface="Consolas" panose="020B0609020204030204" pitchFamily="49" charset="0"/>
              </a:rPr>
              <a:t>                   .Select(RemoveSdtsTransform),</a:t>
            </a:r>
          </a:p>
          <a:p>
            <a:pPr defTabSz="357708">
              <a:lnSpc>
                <a:spcPct val="140000"/>
              </a:lnSpc>
              <a:buClr>
                <a:schemeClr val="accent2"/>
              </a:buClr>
              <a:buSzPct val="85000"/>
            </a:pPr>
            <a:endParaRPr lang="en-US" sz="1000" noProof="1">
              <a:latin typeface="Consolas" panose="020B0609020204030204" pitchFamily="49" charset="0"/>
            </a:endParaRPr>
          </a:p>
          <a:p>
            <a:pPr defTabSz="357708">
              <a:lnSpc>
                <a:spcPct val="140000"/>
              </a:lnSpc>
              <a:buClr>
                <a:schemeClr val="accent2"/>
              </a:buClr>
              <a:buSzPct val="85000"/>
            </a:pPr>
            <a:r>
              <a:rPr lang="en-US" sz="1000" noProof="1">
                <a:latin typeface="Consolas" panose="020B0609020204030204" pitchFamily="49" charset="0"/>
              </a:rPr>
              <a:t>        </a:t>
            </a:r>
            <a:r>
              <a:rPr lang="en-US" sz="1000" noProof="1">
                <a:solidFill>
                  <a:schemeClr val="accent6">
                    <a:lumMod val="75000"/>
                  </a:schemeClr>
                </a:solidFill>
                <a:latin typeface="Consolas" panose="020B0609020204030204" pitchFamily="49" charset="0"/>
              </a:rPr>
              <a:t>XElement</a:t>
            </a:r>
            <a:r>
              <a:rPr lang="en-US" sz="1000" noProof="1">
                <a:latin typeface="Consolas" panose="020B0609020204030204" pitchFamily="49" charset="0"/>
              </a:rPr>
              <a:t> element =&gt;</a:t>
            </a:r>
          </a:p>
          <a:p>
            <a:pPr defTabSz="357708">
              <a:lnSpc>
                <a:spcPct val="140000"/>
              </a:lnSpc>
              <a:buClr>
                <a:schemeClr val="accent2"/>
              </a:buClr>
              <a:buSzPct val="85000"/>
            </a:pPr>
            <a:r>
              <a:rPr lang="en-US" sz="1000" noProof="1">
                <a:latin typeface="Consolas" panose="020B0609020204030204" pitchFamily="49" charset="0"/>
              </a:rPr>
              <a:t>            </a:t>
            </a:r>
            <a:r>
              <a:rPr lang="en-US" sz="1000" noProof="1">
                <a:solidFill>
                  <a:schemeClr val="accent1"/>
                </a:solidFill>
                <a:latin typeface="Consolas" panose="020B0609020204030204" pitchFamily="49" charset="0"/>
              </a:rPr>
              <a:t>new</a:t>
            </a:r>
            <a:r>
              <a:rPr lang="en-US" sz="1000" noProof="1">
                <a:latin typeface="Consolas" panose="020B0609020204030204" pitchFamily="49" charset="0"/>
              </a:rPr>
              <a:t> </a:t>
            </a:r>
            <a:r>
              <a:rPr lang="en-US" sz="1000" noProof="1">
                <a:solidFill>
                  <a:schemeClr val="accent6">
                    <a:lumMod val="75000"/>
                  </a:schemeClr>
                </a:solidFill>
                <a:latin typeface="Consolas" panose="020B0609020204030204" pitchFamily="49" charset="0"/>
              </a:rPr>
              <a:t>XElement</a:t>
            </a:r>
            <a:r>
              <a:rPr lang="en-US" sz="1000" noProof="1">
                <a:latin typeface="Consolas" panose="020B0609020204030204" pitchFamily="49" charset="0"/>
              </a:rPr>
              <a:t>(element.Name,</a:t>
            </a:r>
          </a:p>
          <a:p>
            <a:pPr defTabSz="357708">
              <a:lnSpc>
                <a:spcPct val="140000"/>
              </a:lnSpc>
              <a:buClr>
                <a:schemeClr val="accent2"/>
              </a:buClr>
              <a:buSzPct val="85000"/>
            </a:pPr>
            <a:r>
              <a:rPr lang="en-US" sz="1000" noProof="1">
                <a:latin typeface="Consolas" panose="020B0609020204030204" pitchFamily="49" charset="0"/>
              </a:rPr>
              <a:t>                         element.Attributes(),</a:t>
            </a:r>
          </a:p>
          <a:p>
            <a:pPr defTabSz="357708">
              <a:lnSpc>
                <a:spcPct val="140000"/>
              </a:lnSpc>
              <a:buClr>
                <a:schemeClr val="accent2"/>
              </a:buClr>
              <a:buSzPct val="85000"/>
            </a:pPr>
            <a:r>
              <a:rPr lang="en-US" sz="1000" noProof="1">
                <a:latin typeface="Consolas" panose="020B0609020204030204" pitchFamily="49" charset="0"/>
              </a:rPr>
              <a:t>                         element.Nodes()</a:t>
            </a:r>
          </a:p>
          <a:p>
            <a:pPr defTabSz="357708">
              <a:lnSpc>
                <a:spcPct val="140000"/>
              </a:lnSpc>
              <a:buClr>
                <a:schemeClr val="accent2"/>
              </a:buClr>
              <a:buSzPct val="85000"/>
            </a:pPr>
            <a:r>
              <a:rPr lang="en-US" sz="1000" noProof="1">
                <a:latin typeface="Consolas" panose="020B0609020204030204" pitchFamily="49" charset="0"/>
              </a:rPr>
              <a:t>                                .Select(RemoveSdtsTransform)),</a:t>
            </a:r>
          </a:p>
          <a:p>
            <a:pPr defTabSz="357708">
              <a:lnSpc>
                <a:spcPct val="140000"/>
              </a:lnSpc>
              <a:buClr>
                <a:schemeClr val="accent2"/>
              </a:buClr>
              <a:buSzPct val="85000"/>
            </a:pPr>
            <a:r>
              <a:rPr lang="en-US" sz="1000" noProof="1">
                <a:latin typeface="Consolas" panose="020B0609020204030204" pitchFamily="49" charset="0"/>
              </a:rPr>
              <a:t>        </a:t>
            </a:r>
            <a:r>
              <a:rPr lang="en-US" sz="1000" noProof="1">
                <a:solidFill>
                  <a:schemeClr val="accent1"/>
                </a:solidFill>
                <a:latin typeface="Consolas" panose="020B0609020204030204" pitchFamily="49" charset="0"/>
              </a:rPr>
              <a:t>_</a:t>
            </a:r>
            <a:r>
              <a:rPr lang="en-US" sz="1000" noProof="1">
                <a:latin typeface="Consolas" panose="020B0609020204030204" pitchFamily="49" charset="0"/>
              </a:rPr>
              <a:t> =&gt; node</a:t>
            </a:r>
          </a:p>
          <a:p>
            <a:pPr defTabSz="357708">
              <a:lnSpc>
                <a:spcPct val="140000"/>
              </a:lnSpc>
              <a:buClr>
                <a:schemeClr val="accent2"/>
              </a:buClr>
              <a:buSzPct val="85000"/>
            </a:pPr>
            <a:r>
              <a:rPr lang="en-US" sz="1000" noProof="1">
                <a:latin typeface="Consolas" panose="020B0609020204030204" pitchFamily="49" charset="0"/>
              </a:rPr>
              <a:t>    };</a:t>
            </a:r>
          </a:p>
          <a:p>
            <a:pPr defTabSz="357708">
              <a:lnSpc>
                <a:spcPct val="140000"/>
              </a:lnSpc>
              <a:buClr>
                <a:schemeClr val="accent2"/>
              </a:buClr>
              <a:buSzPct val="85000"/>
            </a:pPr>
            <a:r>
              <a:rPr lang="en-US" sz="1000" noProof="1">
                <a:latin typeface="Consolas" panose="020B0609020204030204" pitchFamily="49" charset="0"/>
              </a:rPr>
              <a:t>}</a:t>
            </a:r>
          </a:p>
        </p:txBody>
      </p:sp>
      <p:sp>
        <p:nvSpPr>
          <p:cNvPr id="13" name="Rectangle 12">
            <a:extLst>
              <a:ext uri="{FF2B5EF4-FFF2-40B4-BE49-F238E27FC236}">
                <a16:creationId xmlns:a16="http://schemas.microsoft.com/office/drawing/2014/main" id="{93B5CAAE-496D-4180-B84C-751F12E75168}"/>
              </a:ext>
            </a:extLst>
          </p:cNvPr>
          <p:cNvSpPr/>
          <p:nvPr/>
        </p:nvSpPr>
        <p:spPr>
          <a:xfrm>
            <a:off x="6816080" y="2784930"/>
            <a:ext cx="4824000" cy="893613"/>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1000">
              <a:solidFill>
                <a:schemeClr val="accent2"/>
              </a:solidFill>
              <a:latin typeface="Consolas" panose="020B0609020204030204" pitchFamily="49" charset="0"/>
            </a:endParaRPr>
          </a:p>
        </p:txBody>
      </p:sp>
      <p:sp>
        <p:nvSpPr>
          <p:cNvPr id="14" name="Rectangle 13">
            <a:extLst>
              <a:ext uri="{FF2B5EF4-FFF2-40B4-BE49-F238E27FC236}">
                <a16:creationId xmlns:a16="http://schemas.microsoft.com/office/drawing/2014/main" id="{67DBC7D1-7FB7-4E21-8F5D-C0D592DE0406}"/>
              </a:ext>
            </a:extLst>
          </p:cNvPr>
          <p:cNvSpPr/>
          <p:nvPr/>
        </p:nvSpPr>
        <p:spPr>
          <a:xfrm>
            <a:off x="6816080" y="3802292"/>
            <a:ext cx="4824000" cy="1341652"/>
          </a:xfrm>
          <a:prstGeom prst="rect">
            <a:avLst/>
          </a:prstGeom>
          <a:noFill/>
          <a:ln w="127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en-US" sz="1000">
              <a:solidFill>
                <a:schemeClr val="accent6">
                  <a:lumMod val="75000"/>
                </a:schemeClr>
              </a:solidFill>
              <a:latin typeface="Consolas" panose="020B0609020204030204" pitchFamily="49" charset="0"/>
            </a:endParaRPr>
          </a:p>
        </p:txBody>
      </p:sp>
      <p:cxnSp>
        <p:nvCxnSpPr>
          <p:cNvPr id="16" name="Straight Arrow Connector 15">
            <a:extLst>
              <a:ext uri="{FF2B5EF4-FFF2-40B4-BE49-F238E27FC236}">
                <a16:creationId xmlns:a16="http://schemas.microsoft.com/office/drawing/2014/main" id="{E3776241-D3E2-4A4E-AAC7-2957EC8AADCC}"/>
              </a:ext>
            </a:extLst>
          </p:cNvPr>
          <p:cNvCxnSpPr>
            <a:cxnSpLocks/>
            <a:stCxn id="9" idx="3"/>
            <a:endCxn id="13" idx="1"/>
          </p:cNvCxnSpPr>
          <p:nvPr/>
        </p:nvCxnSpPr>
        <p:spPr>
          <a:xfrm>
            <a:off x="5699710" y="3231737"/>
            <a:ext cx="1116370" cy="0"/>
          </a:xfrm>
          <a:prstGeom prst="straightConnector1">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55C0CD98-BA1D-4E30-AD12-37A793CF0858}"/>
              </a:ext>
            </a:extLst>
          </p:cNvPr>
          <p:cNvCxnSpPr>
            <a:cxnSpLocks/>
            <a:stCxn id="10" idx="3"/>
            <a:endCxn id="14" idx="1"/>
          </p:cNvCxnSpPr>
          <p:nvPr/>
        </p:nvCxnSpPr>
        <p:spPr>
          <a:xfrm>
            <a:off x="5699709" y="4473118"/>
            <a:ext cx="1116371" cy="0"/>
          </a:xfrm>
          <a:prstGeom prst="straightConnector1">
            <a:avLst/>
          </a:prstGeom>
          <a:noFill/>
          <a:ln w="127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59F16C89-0275-4200-A384-41BBB65C356B}"/>
              </a:ext>
            </a:extLst>
          </p:cNvPr>
          <p:cNvSpPr txBox="1"/>
          <p:nvPr/>
        </p:nvSpPr>
        <p:spPr bwMode="auto">
          <a:xfrm>
            <a:off x="550864" y="1556792"/>
            <a:ext cx="2786019" cy="272960"/>
          </a:xfrm>
          <a:prstGeom prst="rect">
            <a:avLst/>
          </a:prstGeom>
          <a:noFill/>
          <a:ln w="9525" algn="ctr">
            <a:noFill/>
            <a:miter lim="800000"/>
            <a:headEnd/>
            <a:tailEnd/>
          </a:ln>
        </p:spPr>
        <p:txBody>
          <a:bodyPr vert="horz" wrap="none" lIns="0" tIns="0" rIns="0" bIns="0" numCol="1" rtlCol="0" anchor="t" anchorCtr="0" compatLnSpc="1">
            <a:prstTxWarp prst="textNoShape">
              <a:avLst/>
            </a:prstTxWarp>
            <a:spAutoFit/>
          </a:bodyPr>
          <a:lstStyle/>
          <a:p>
            <a:pPr defTabSz="357708">
              <a:lnSpc>
                <a:spcPct val="140000"/>
              </a:lnSpc>
              <a:buClr>
                <a:schemeClr val="accent2"/>
              </a:buClr>
              <a:buSzPct val="85000"/>
            </a:pPr>
            <a:r>
              <a:rPr lang="en-US" sz="1400" b="1">
                <a:latin typeface="Source Sans Pro" panose="020B0503030403020204" pitchFamily="34" charset="0"/>
                <a:ea typeface="Source Sans Pro" panose="020B0503030403020204" pitchFamily="34" charset="0"/>
              </a:rPr>
              <a:t>Transformation with XSLT Stylesheet</a:t>
            </a:r>
          </a:p>
        </p:txBody>
      </p:sp>
      <p:sp>
        <p:nvSpPr>
          <p:cNvPr id="22" name="TextBox 21">
            <a:extLst>
              <a:ext uri="{FF2B5EF4-FFF2-40B4-BE49-F238E27FC236}">
                <a16:creationId xmlns:a16="http://schemas.microsoft.com/office/drawing/2014/main" id="{8973543E-0438-465B-83C2-501DEFDF0A06}"/>
              </a:ext>
            </a:extLst>
          </p:cNvPr>
          <p:cNvSpPr txBox="1"/>
          <p:nvPr/>
        </p:nvSpPr>
        <p:spPr bwMode="auto">
          <a:xfrm>
            <a:off x="6816080" y="1556792"/>
            <a:ext cx="2502288" cy="272960"/>
          </a:xfrm>
          <a:prstGeom prst="rect">
            <a:avLst/>
          </a:prstGeom>
          <a:noFill/>
          <a:ln w="9525" algn="ctr">
            <a:noFill/>
            <a:miter lim="800000"/>
            <a:headEnd/>
            <a:tailEnd/>
          </a:ln>
        </p:spPr>
        <p:txBody>
          <a:bodyPr vert="horz" wrap="none" lIns="0" tIns="0" rIns="0" bIns="0" numCol="1" rtlCol="0" anchor="t" anchorCtr="0" compatLnSpc="1">
            <a:prstTxWarp prst="textNoShape">
              <a:avLst/>
            </a:prstTxWarp>
            <a:spAutoFit/>
          </a:bodyPr>
          <a:lstStyle/>
          <a:p>
            <a:pPr defTabSz="357708">
              <a:lnSpc>
                <a:spcPct val="140000"/>
              </a:lnSpc>
              <a:buClr>
                <a:schemeClr val="accent2"/>
              </a:buClr>
              <a:buSzPct val="85000"/>
            </a:pPr>
            <a:r>
              <a:rPr lang="en-US" sz="1400" b="1">
                <a:latin typeface="Source Sans Pro" panose="020B0503030403020204" pitchFamily="34" charset="0"/>
                <a:ea typeface="Source Sans Pro" panose="020B0503030403020204" pitchFamily="34" charset="0"/>
              </a:rPr>
              <a:t>Transformation with LINQ to XML</a:t>
            </a:r>
          </a:p>
        </p:txBody>
      </p:sp>
      <p:cxnSp>
        <p:nvCxnSpPr>
          <p:cNvPr id="24" name="Straight Connector 23">
            <a:extLst>
              <a:ext uri="{FF2B5EF4-FFF2-40B4-BE49-F238E27FC236}">
                <a16:creationId xmlns:a16="http://schemas.microsoft.com/office/drawing/2014/main" id="{5C7D5D17-09FA-49BA-B109-43047FDEEE3B}"/>
              </a:ext>
            </a:extLst>
          </p:cNvPr>
          <p:cNvCxnSpPr>
            <a:cxnSpLocks/>
          </p:cNvCxnSpPr>
          <p:nvPr/>
        </p:nvCxnSpPr>
        <p:spPr>
          <a:xfrm>
            <a:off x="550861" y="1844824"/>
            <a:ext cx="514884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2CDD224-47E6-4A1F-99A0-16123FEAB732}"/>
              </a:ext>
            </a:extLst>
          </p:cNvPr>
          <p:cNvCxnSpPr>
            <a:cxnSpLocks/>
          </p:cNvCxnSpPr>
          <p:nvPr/>
        </p:nvCxnSpPr>
        <p:spPr>
          <a:xfrm>
            <a:off x="6816080" y="1844824"/>
            <a:ext cx="4824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8D4914F-D4DC-48A2-B15E-BDAC0E1DAC14}"/>
              </a:ext>
            </a:extLst>
          </p:cNvPr>
          <p:cNvCxnSpPr>
            <a:cxnSpLocks/>
          </p:cNvCxnSpPr>
          <p:nvPr/>
        </p:nvCxnSpPr>
        <p:spPr>
          <a:xfrm>
            <a:off x="551384" y="5661248"/>
            <a:ext cx="514884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0E1E0-2305-46AE-969D-0DC17EDF4FB8}"/>
              </a:ext>
            </a:extLst>
          </p:cNvPr>
          <p:cNvCxnSpPr>
            <a:cxnSpLocks/>
          </p:cNvCxnSpPr>
          <p:nvPr/>
        </p:nvCxnSpPr>
        <p:spPr>
          <a:xfrm>
            <a:off x="6816603" y="5661248"/>
            <a:ext cx="479618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9" name="Isosceles Triangle 38">
            <a:extLst>
              <a:ext uri="{FF2B5EF4-FFF2-40B4-BE49-F238E27FC236}">
                <a16:creationId xmlns:a16="http://schemas.microsoft.com/office/drawing/2014/main" id="{F6A99472-441F-4E04-8B48-AD51154A2298}"/>
              </a:ext>
            </a:extLst>
          </p:cNvPr>
          <p:cNvSpPr/>
          <p:nvPr/>
        </p:nvSpPr>
        <p:spPr>
          <a:xfrm flipV="1">
            <a:off x="3017806" y="5661248"/>
            <a:ext cx="216000" cy="1080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0" name="Isosceles Triangle 39">
            <a:extLst>
              <a:ext uri="{FF2B5EF4-FFF2-40B4-BE49-F238E27FC236}">
                <a16:creationId xmlns:a16="http://schemas.microsoft.com/office/drawing/2014/main" id="{BBFEA661-7ED4-4E23-991C-EEFB8E48F5D6}"/>
              </a:ext>
            </a:extLst>
          </p:cNvPr>
          <p:cNvSpPr/>
          <p:nvPr/>
        </p:nvSpPr>
        <p:spPr>
          <a:xfrm flipV="1">
            <a:off x="9106695" y="5661248"/>
            <a:ext cx="216000" cy="10800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41" name="TextBox 40">
            <a:extLst>
              <a:ext uri="{FF2B5EF4-FFF2-40B4-BE49-F238E27FC236}">
                <a16:creationId xmlns:a16="http://schemas.microsoft.com/office/drawing/2014/main" id="{BF05F9A5-4FE3-4989-A8FB-6D26975315AA}"/>
              </a:ext>
            </a:extLst>
          </p:cNvPr>
          <p:cNvSpPr txBox="1"/>
          <p:nvPr/>
        </p:nvSpPr>
        <p:spPr bwMode="auto">
          <a:xfrm>
            <a:off x="551384" y="5820336"/>
            <a:ext cx="5148845" cy="451534"/>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US" sz="1100" noProof="1">
                <a:latin typeface="Source Sans Pro" panose="020B0503030403020204" pitchFamily="34" charset="0"/>
                <a:ea typeface="Source Sans Pro" panose="020B0503030403020204" pitchFamily="34" charset="0"/>
              </a:rPr>
              <a:t>Leverage</a:t>
            </a:r>
            <a:r>
              <a:rPr lang="en-US" sz="1100" b="1" noProof="1">
                <a:latin typeface="Source Sans Pro" panose="020B0503030403020204" pitchFamily="34" charset="0"/>
                <a:ea typeface="Source Sans Pro" panose="020B0503030403020204" pitchFamily="34" charset="0"/>
              </a:rPr>
              <a:t> </a:t>
            </a:r>
            <a:r>
              <a:rPr lang="en-US" sz="1050" b="1" noProof="1">
                <a:solidFill>
                  <a:schemeClr val="accent6">
                    <a:lumMod val="75000"/>
                  </a:schemeClr>
                </a:solidFill>
                <a:latin typeface="Consolas" panose="020B0609020204030204" pitchFamily="49" charset="0"/>
                <a:ea typeface="Source Sans Pro" panose="020B0503030403020204" pitchFamily="34" charset="0"/>
              </a:rPr>
              <a:t>WordprocessingDocument</a:t>
            </a:r>
            <a:r>
              <a:rPr lang="en-US" sz="1050" b="1" noProof="1">
                <a:latin typeface="Consolas" panose="020B0609020204030204" pitchFamily="49" charset="0"/>
                <a:ea typeface="Source Sans Pro" panose="020B0503030403020204" pitchFamily="34" charset="0"/>
              </a:rPr>
              <a:t>.ToFlatOpcDocument()</a:t>
            </a:r>
            <a:r>
              <a:rPr lang="en-US" sz="1100" b="1" noProof="1">
                <a:latin typeface="Source Sans Pro" panose="020B0503030403020204" pitchFamily="34" charset="0"/>
                <a:ea typeface="Source Sans Pro" panose="020B0503030403020204" pitchFamily="34" charset="0"/>
              </a:rPr>
              <a:t> </a:t>
            </a:r>
            <a:r>
              <a:rPr lang="en-US" sz="1100" noProof="1">
                <a:latin typeface="Source Sans Pro" panose="020B0503030403020204" pitchFamily="34" charset="0"/>
                <a:ea typeface="Source Sans Pro" panose="020B0503030403020204" pitchFamily="34" charset="0"/>
              </a:rPr>
              <a:t>etc. and </a:t>
            </a:r>
            <a:r>
              <a:rPr lang="en-US" sz="1050" b="1" noProof="1">
                <a:latin typeface="Consolas" panose="020B0609020204030204" pitchFamily="49" charset="0"/>
                <a:ea typeface="Source Sans Pro" panose="020B0503030403020204" pitchFamily="34" charset="0"/>
              </a:rPr>
              <a:t>System.Xml.Xsl.</a:t>
            </a:r>
            <a:r>
              <a:rPr lang="en-US" sz="1050" b="1" noProof="1">
                <a:solidFill>
                  <a:schemeClr val="accent6">
                    <a:lumMod val="75000"/>
                  </a:schemeClr>
                </a:solidFill>
                <a:latin typeface="Consolas" panose="020B0609020204030204" pitchFamily="49" charset="0"/>
                <a:ea typeface="Source Sans Pro" panose="020B0503030403020204" pitchFamily="34" charset="0"/>
              </a:rPr>
              <a:t>XslCompiledTransform</a:t>
            </a:r>
            <a:r>
              <a:rPr lang="en-US" sz="1100" b="1" noProof="1">
                <a:latin typeface="Source Sans Pro" panose="020B0503030403020204" pitchFamily="34" charset="0"/>
                <a:ea typeface="Source Sans Pro" panose="020B0503030403020204" pitchFamily="34" charset="0"/>
              </a:rPr>
              <a:t> </a:t>
            </a:r>
            <a:r>
              <a:rPr lang="en-US" sz="1100" noProof="1">
                <a:latin typeface="Source Sans Pro" panose="020B0503030403020204" pitchFamily="34" charset="0"/>
                <a:ea typeface="Source Sans Pro" panose="020B0503030403020204" pitchFamily="34" charset="0"/>
              </a:rPr>
              <a:t>class</a:t>
            </a:r>
          </a:p>
        </p:txBody>
      </p:sp>
      <p:sp>
        <p:nvSpPr>
          <p:cNvPr id="43" name="TextBox 42">
            <a:extLst>
              <a:ext uri="{FF2B5EF4-FFF2-40B4-BE49-F238E27FC236}">
                <a16:creationId xmlns:a16="http://schemas.microsoft.com/office/drawing/2014/main" id="{4BDD603A-942E-451D-9964-977AD464541F}"/>
              </a:ext>
            </a:extLst>
          </p:cNvPr>
          <p:cNvSpPr txBox="1"/>
          <p:nvPr/>
        </p:nvSpPr>
        <p:spPr bwMode="auto">
          <a:xfrm>
            <a:off x="6816603" y="5820336"/>
            <a:ext cx="4795662" cy="451406"/>
          </a:xfrm>
          <a:prstGeom prst="rect">
            <a:avLst/>
          </a:prstGeom>
          <a:noFill/>
          <a:ln w="9525" algn="ctr">
            <a:noFill/>
            <a:miter lim="800000"/>
            <a:headEnd/>
            <a:tailEnd/>
          </a:ln>
        </p:spPr>
        <p:txBody>
          <a:bodyPr vert="horz" wrap="square" lIns="0" tIns="0" rIns="0" bIns="0" numCol="1" rtlCol="0" anchor="t" anchorCtr="0" compatLnSpc="1">
            <a:prstTxWarp prst="textNoShape">
              <a:avLst/>
            </a:prstTxWarp>
            <a:spAutoFit/>
          </a:bodyPr>
          <a:lstStyle/>
          <a:p>
            <a:pPr algn="ctr" defTabSz="357708">
              <a:lnSpc>
                <a:spcPct val="140000"/>
              </a:lnSpc>
              <a:buClr>
                <a:schemeClr val="accent2"/>
              </a:buClr>
              <a:buSzPct val="85000"/>
            </a:pPr>
            <a:r>
              <a:rPr lang="en-US" sz="1100" noProof="1">
                <a:latin typeface="Source Sans Pro" panose="020B0503030403020204" pitchFamily="34" charset="0"/>
                <a:ea typeface="Source Sans Pro" panose="020B0503030403020204" pitchFamily="34" charset="0"/>
              </a:rPr>
              <a:t>Leverage</a:t>
            </a:r>
            <a:r>
              <a:rPr lang="en-US" sz="1100" b="1" noProof="1">
                <a:latin typeface="Source Sans Pro" panose="020B0503030403020204" pitchFamily="34" charset="0"/>
                <a:ea typeface="Source Sans Pro" panose="020B0503030403020204" pitchFamily="34" charset="0"/>
              </a:rPr>
              <a:t> </a:t>
            </a:r>
            <a:r>
              <a:rPr lang="en-US" sz="1050" b="1" noProof="1">
                <a:latin typeface="Source Sans Pro" panose="020B0503030403020204" pitchFamily="34" charset="0"/>
                <a:ea typeface="Source Sans Pro" panose="020B0503030403020204" pitchFamily="34" charset="0"/>
              </a:rPr>
              <a:t>DocumentFormat.OpenXml.Linq</a:t>
            </a:r>
            <a:r>
              <a:rPr lang="en-US" sz="1100" b="1" noProof="1">
                <a:latin typeface="Source Sans Pro" panose="020B0503030403020204" pitchFamily="34" charset="0"/>
                <a:ea typeface="Source Sans Pro" panose="020B0503030403020204" pitchFamily="34" charset="0"/>
              </a:rPr>
              <a:t> </a:t>
            </a:r>
            <a:r>
              <a:rPr lang="en-US" sz="1100" noProof="1">
                <a:latin typeface="Source Sans Pro" panose="020B0503030403020204" pitchFamily="34" charset="0"/>
                <a:ea typeface="Source Sans Pro" panose="020B0503030403020204" pitchFamily="34" charset="0"/>
              </a:rPr>
              <a:t>(</a:t>
            </a:r>
            <a:r>
              <a:rPr lang="en-US" sz="1050" b="1" noProof="1">
                <a:solidFill>
                  <a:schemeClr val="accent6">
                    <a:lumMod val="75000"/>
                  </a:schemeClr>
                </a:solidFill>
                <a:latin typeface="Source Sans Pro" panose="020B0503030403020204" pitchFamily="34" charset="0"/>
                <a:ea typeface="Source Sans Pro" panose="020B0503030403020204" pitchFamily="34" charset="0"/>
              </a:rPr>
              <a:t>XName</a:t>
            </a:r>
            <a:r>
              <a:rPr lang="en-US" sz="1100" noProof="1">
                <a:latin typeface="Source Sans Pro" panose="020B0503030403020204" pitchFamily="34" charset="0"/>
                <a:ea typeface="Source Sans Pro" panose="020B0503030403020204" pitchFamily="34" charset="0"/>
              </a:rPr>
              <a:t> properties of </a:t>
            </a:r>
            <a:r>
              <a:rPr lang="en-US" sz="1050" b="1" noProof="1">
                <a:solidFill>
                  <a:schemeClr val="accent6">
                    <a:lumMod val="75000"/>
                  </a:schemeClr>
                </a:solidFill>
                <a:latin typeface="Source Sans Pro" panose="020B0503030403020204" pitchFamily="34" charset="0"/>
                <a:ea typeface="Source Sans Pro" panose="020B0503030403020204" pitchFamily="34" charset="0"/>
              </a:rPr>
              <a:t>W</a:t>
            </a:r>
            <a:r>
              <a:rPr lang="en-US" sz="1100" noProof="1">
                <a:latin typeface="Source Sans Pro" panose="020B0503030403020204" pitchFamily="34" charset="0"/>
                <a:ea typeface="Source Sans Pro" panose="020B0503030403020204" pitchFamily="34" charset="0"/>
              </a:rPr>
              <a:t> class) and</a:t>
            </a:r>
            <a:br>
              <a:rPr lang="en-US" sz="1100" b="1" noProof="1">
                <a:latin typeface="Source Sans Pro" panose="020B0503030403020204" pitchFamily="34" charset="0"/>
                <a:ea typeface="Source Sans Pro" panose="020B0503030403020204" pitchFamily="34" charset="0"/>
              </a:rPr>
            </a:br>
            <a:r>
              <a:rPr lang="en-US" sz="1050" b="1" noProof="1">
                <a:latin typeface="Consolas" panose="020B0609020204030204" pitchFamily="49" charset="0"/>
                <a:ea typeface="Source Sans Pro" panose="020B0503030403020204" pitchFamily="34" charset="0"/>
              </a:rPr>
              <a:t>System.Xml.Linq</a:t>
            </a:r>
            <a:r>
              <a:rPr lang="en-US" sz="1050" b="1" noProof="1">
                <a:latin typeface="Source Sans Pro" panose="020B0503030403020204" pitchFamily="34" charset="0"/>
                <a:ea typeface="Source Sans Pro" panose="020B0503030403020204" pitchFamily="34" charset="0"/>
              </a:rPr>
              <a:t> </a:t>
            </a:r>
            <a:r>
              <a:rPr lang="en-US" sz="1100" noProof="1">
                <a:latin typeface="Source Sans Pro" panose="020B0503030403020204" pitchFamily="34" charset="0"/>
                <a:ea typeface="Source Sans Pro" panose="020B0503030403020204" pitchFamily="34" charset="0"/>
              </a:rPr>
              <a:t>classes such as </a:t>
            </a:r>
            <a:r>
              <a:rPr lang="en-US" sz="1050" b="1" noProof="1">
                <a:solidFill>
                  <a:schemeClr val="accent6">
                    <a:lumMod val="75000"/>
                  </a:schemeClr>
                </a:solidFill>
                <a:latin typeface="Consolas" panose="020B0609020204030204" pitchFamily="49" charset="0"/>
                <a:ea typeface="Source Sans Pro" panose="020B0503030403020204" pitchFamily="34" charset="0"/>
              </a:rPr>
              <a:t>XNode</a:t>
            </a:r>
            <a:r>
              <a:rPr lang="en-US" sz="1100" noProof="1">
                <a:latin typeface="Source Sans Pro" panose="020B0503030403020204" pitchFamily="34" charset="0"/>
                <a:ea typeface="Source Sans Pro" panose="020B0503030403020204" pitchFamily="34" charset="0"/>
              </a:rPr>
              <a:t> and </a:t>
            </a:r>
            <a:r>
              <a:rPr lang="en-US" sz="1050" b="1" noProof="1">
                <a:solidFill>
                  <a:schemeClr val="accent6">
                    <a:lumMod val="75000"/>
                  </a:schemeClr>
                </a:solidFill>
                <a:latin typeface="Consolas" panose="020B0609020204030204" pitchFamily="49" charset="0"/>
                <a:ea typeface="Source Sans Pro" panose="020B0503030403020204" pitchFamily="34" charset="0"/>
              </a:rPr>
              <a:t>XElement</a:t>
            </a:r>
            <a:endParaRPr lang="en-US" sz="1100" noProof="1">
              <a:solidFill>
                <a:schemeClr val="accent6">
                  <a:lumMod val="7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367194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6FE2651-8D3D-419D-9808-87B4D711D1C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7" name="Object 6" hidden="1">
                        <a:extLst>
                          <a:ext uri="{FF2B5EF4-FFF2-40B4-BE49-F238E27FC236}">
                            <a16:creationId xmlns:a16="http://schemas.microsoft.com/office/drawing/2014/main" id="{96FE2651-8D3D-419D-9808-87B4D711D1C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C2F89418-7496-41EE-B6FE-975913D942C9}"/>
              </a:ext>
            </a:extLst>
          </p:cNvPr>
          <p:cNvSpPr>
            <a:spLocks noGrp="1"/>
          </p:cNvSpPr>
          <p:nvPr>
            <p:ph type="title"/>
          </p:nvPr>
        </p:nvSpPr>
        <p:spPr/>
        <p:txBody>
          <a:bodyPr vert="horz"/>
          <a:lstStyle/>
          <a:p>
            <a:r>
              <a:rPr lang="en-US" sz="1600"/>
              <a:t>With the @openxmldev/linq-to-xml and @openxmldev/linq-to-ooxml packages, you can now use the same approach in TypeScript and Office.js add-ins</a:t>
            </a:r>
          </a:p>
        </p:txBody>
      </p:sp>
      <p:sp>
        <p:nvSpPr>
          <p:cNvPr id="6" name="Content Placeholder 5">
            <a:extLst>
              <a:ext uri="{FF2B5EF4-FFF2-40B4-BE49-F238E27FC236}">
                <a16:creationId xmlns:a16="http://schemas.microsoft.com/office/drawing/2014/main" id="{2A1A2C8D-E380-4A5A-8E39-16B0E09AF9EC}"/>
              </a:ext>
            </a:extLst>
          </p:cNvPr>
          <p:cNvSpPr>
            <a:spLocks noGrp="1"/>
          </p:cNvSpPr>
          <p:nvPr>
            <p:ph sz="quarter" idx="11"/>
          </p:nvPr>
        </p:nvSpPr>
        <p:spPr/>
        <p:txBody>
          <a:bodyPr/>
          <a:lstStyle/>
          <a:p>
            <a:pPr lvl="1">
              <a:spcAft>
                <a:spcPts val="600"/>
              </a:spcAft>
            </a:pPr>
            <a:r>
              <a:rPr lang="en-US" b="1"/>
              <a:t>@openxmldev/linq-to-xml</a:t>
            </a:r>
            <a:r>
              <a:rPr lang="en-US"/>
              <a:t> package implements LINQ to XML for TypeScript</a:t>
            </a:r>
          </a:p>
          <a:p>
            <a:pPr lvl="2">
              <a:spcAft>
                <a:spcPts val="600"/>
              </a:spcAft>
            </a:pPr>
            <a:r>
              <a:rPr lang="en-US" noProof="1"/>
              <a:t>See </a:t>
            </a:r>
            <a:r>
              <a:rPr lang="en-US" noProof="1">
                <a:hlinkClick r:id="rId5"/>
              </a:rPr>
              <a:t>https://github.com/OpenXmlDev/linq-to-xml</a:t>
            </a:r>
            <a:endParaRPr lang="en-US" noProof="1"/>
          </a:p>
          <a:p>
            <a:pPr lvl="2">
              <a:spcAft>
                <a:spcPts val="600"/>
              </a:spcAft>
            </a:pPr>
            <a:r>
              <a:rPr lang="en-US" noProof="1"/>
              <a:t>See </a:t>
            </a:r>
            <a:r>
              <a:rPr lang="en-US" noProof="1">
                <a:hlinkClick r:id="rId6"/>
              </a:rPr>
              <a:t>https://www.npmjs.com/package/@openxmldev/linq-to-xml</a:t>
            </a:r>
            <a:endParaRPr lang="en-US" noProof="1"/>
          </a:p>
          <a:p>
            <a:pPr lvl="1">
              <a:spcAft>
                <a:spcPts val="600"/>
              </a:spcAft>
            </a:pPr>
            <a:r>
              <a:rPr lang="en-US" b="1" noProof="1"/>
              <a:t>@openxmldev/linq-to-ooxml</a:t>
            </a:r>
            <a:r>
              <a:rPr lang="en-US" noProof="1"/>
              <a:t> package provides namespace-related classes (e.g., W, W14)</a:t>
            </a:r>
          </a:p>
          <a:p>
            <a:pPr lvl="2">
              <a:spcAft>
                <a:spcPts val="600"/>
              </a:spcAft>
            </a:pPr>
            <a:r>
              <a:rPr lang="en-US" noProof="1"/>
              <a:t>See </a:t>
            </a:r>
            <a:r>
              <a:rPr lang="en-US" noProof="1">
                <a:hlinkClick r:id="rId7"/>
              </a:rPr>
              <a:t>https://github.com/OpenXmlDev/linq-to-ooxml</a:t>
            </a:r>
            <a:endParaRPr lang="en-US" noProof="1"/>
          </a:p>
          <a:p>
            <a:pPr lvl="2">
              <a:spcAft>
                <a:spcPts val="600"/>
              </a:spcAft>
            </a:pPr>
            <a:r>
              <a:rPr lang="en-US" noProof="1"/>
              <a:t>See </a:t>
            </a:r>
            <a:r>
              <a:rPr lang="en-US" noProof="1">
                <a:hlinkClick r:id="rId8"/>
              </a:rPr>
              <a:t>https://www.npmjs.com/package/@openxmldev/linq-to-ooxml</a:t>
            </a:r>
            <a:endParaRPr lang="en-US" noProof="1"/>
          </a:p>
          <a:p>
            <a:pPr lvl="1">
              <a:spcAft>
                <a:spcPts val="600"/>
              </a:spcAft>
            </a:pPr>
            <a:r>
              <a:rPr lang="en-US" b="1" noProof="1"/>
              <a:t>linq-to-xml</a:t>
            </a:r>
            <a:r>
              <a:rPr lang="en-US" noProof="1"/>
              <a:t> sample add-in shows how to use the above libraries: </a:t>
            </a:r>
            <a:r>
              <a:rPr lang="en-US" noProof="1">
                <a:hlinkClick r:id="rId9"/>
              </a:rPr>
              <a:t>https://github.com/OpenXmlDev/linq-add-in</a:t>
            </a:r>
            <a:endParaRPr lang="en-US" noProof="1"/>
          </a:p>
          <a:p>
            <a:pPr lvl="1">
              <a:spcAft>
                <a:spcPts val="600"/>
              </a:spcAft>
            </a:pPr>
            <a:endParaRPr lang="en-US" noProof="1"/>
          </a:p>
        </p:txBody>
      </p:sp>
      <p:sp>
        <p:nvSpPr>
          <p:cNvPr id="3" name="Slide Number Placeholder 2">
            <a:extLst>
              <a:ext uri="{FF2B5EF4-FFF2-40B4-BE49-F238E27FC236}">
                <a16:creationId xmlns:a16="http://schemas.microsoft.com/office/drawing/2014/main" id="{CE3C266F-E0F6-443F-B269-4EA582260C5E}"/>
              </a:ext>
            </a:extLst>
          </p:cNvPr>
          <p:cNvSpPr>
            <a:spLocks noGrp="1"/>
          </p:cNvSpPr>
          <p:nvPr>
            <p:ph type="sldNum" sz="quarter" idx="4"/>
          </p:nvPr>
        </p:nvSpPr>
        <p:spPr/>
        <p:txBody>
          <a:bodyPr/>
          <a:lstStyle/>
          <a:p>
            <a:fld id="{D32BAE6A-B452-4007-8177-56DD051636F9}" type="slidenum">
              <a:rPr lang="en-GB" noProof="1" smtClean="0"/>
              <a:pPr/>
              <a:t>18</a:t>
            </a:fld>
            <a:endParaRPr lang="en-GB" noProof="1"/>
          </a:p>
        </p:txBody>
      </p:sp>
      <p:sp>
        <p:nvSpPr>
          <p:cNvPr id="4" name="Footer Placeholder 3">
            <a:extLst>
              <a:ext uri="{FF2B5EF4-FFF2-40B4-BE49-F238E27FC236}">
                <a16:creationId xmlns:a16="http://schemas.microsoft.com/office/drawing/2014/main" id="{F4D26FD7-0683-4A4B-89E3-602F70F02E77}"/>
              </a:ext>
            </a:extLst>
          </p:cNvPr>
          <p:cNvSpPr>
            <a:spLocks noGrp="1"/>
          </p:cNvSpPr>
          <p:nvPr>
            <p:ph type="ftr" sz="quarter" idx="3"/>
          </p:nvPr>
        </p:nvSpPr>
        <p:spPr/>
        <p:txBody>
          <a:bodyPr/>
          <a:lstStyle/>
          <a:p>
            <a:pPr>
              <a:defRPr/>
            </a:pPr>
            <a:r>
              <a:rPr lang="en-GB" noProof="1"/>
              <a:t> </a:t>
            </a:r>
          </a:p>
        </p:txBody>
      </p:sp>
      <p:sp>
        <p:nvSpPr>
          <p:cNvPr id="28" name="Rectangle: Rounded Corners 27">
            <a:extLst>
              <a:ext uri="{FF2B5EF4-FFF2-40B4-BE49-F238E27FC236}">
                <a16:creationId xmlns:a16="http://schemas.microsoft.com/office/drawing/2014/main" id="{622611BC-34A4-ED8A-A951-7C43C7A70012}"/>
              </a:ext>
            </a:extLst>
          </p:cNvPr>
          <p:cNvSpPr/>
          <p:nvPr/>
        </p:nvSpPr>
        <p:spPr>
          <a:xfrm>
            <a:off x="550863" y="5013176"/>
            <a:ext cx="11085277" cy="12961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1800" b="1"/>
              <a:t>When to Use</a:t>
            </a:r>
          </a:p>
          <a:p>
            <a:pPr marL="285750" indent="-285750">
              <a:buFont typeface="Wingdings" panose="05000000000000000000" pitchFamily="2" charset="2"/>
              <a:buChar char="§"/>
            </a:pPr>
            <a:r>
              <a:rPr lang="en-US" sz="1800"/>
              <a:t>You have previous experience with Open XML or even C# code you could port to TypeScript</a:t>
            </a:r>
          </a:p>
          <a:p>
            <a:pPr marL="285750" indent="-285750">
              <a:buFont typeface="Wingdings" panose="05000000000000000000" pitchFamily="2" charset="2"/>
              <a:buChar char="§"/>
            </a:pPr>
            <a:r>
              <a:rPr lang="en-US" sz="1800"/>
              <a:t>The Office.js API does not provide adequate support for your use case</a:t>
            </a:r>
          </a:p>
        </p:txBody>
      </p:sp>
    </p:spTree>
    <p:extLst>
      <p:ext uri="{BB962C8B-B14F-4D97-AF65-F5344CB8AC3E}">
        <p14:creationId xmlns:p14="http://schemas.microsoft.com/office/powerpoint/2010/main" val="392797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0B9A78F-2A69-F8B6-C3C2-C5C4D3B3017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6" name="Object 5" hidden="1">
                        <a:extLst>
                          <a:ext uri="{FF2B5EF4-FFF2-40B4-BE49-F238E27FC236}">
                            <a16:creationId xmlns:a16="http://schemas.microsoft.com/office/drawing/2014/main" id="{00B9A78F-2A69-F8B6-C3C2-C5C4D3B3017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AA327C96-4658-EBFD-A706-2AB40636C474}"/>
              </a:ext>
            </a:extLst>
          </p:cNvPr>
          <p:cNvSpPr>
            <a:spLocks noGrp="1"/>
          </p:cNvSpPr>
          <p:nvPr>
            <p:ph type="ftr" sz="quarter" idx="3"/>
          </p:nvPr>
        </p:nvSpPr>
        <p:spPr bwMode="auto">
          <a:xfrm>
            <a:off x="3877056" y="6453336"/>
            <a:ext cx="4435312" cy="237600"/>
          </a:xfrm>
          <a:prstGeom prst="rect">
            <a:avLst/>
          </a:prstGeom>
          <a:noFill/>
          <a:ln w="9525">
            <a:noFill/>
            <a:miter lim="800000"/>
            <a:headEnd/>
            <a:tailEnd/>
          </a:ln>
          <a:effectLst/>
        </p:spPr>
        <p:txBody>
          <a:bodyPr vert="horz" wrap="square" lIns="0" tIns="0" rIns="0" bIns="45720" numCol="1" anchor="t" anchorCtr="0" compatLnSpc="1">
            <a:prstTxWarp prst="textNoShape">
              <a:avLst/>
            </a:prstTxWarp>
          </a:bodyPr>
          <a:lstStyle>
            <a:defPPr>
              <a:defRPr lang="en-US"/>
            </a:defPPr>
            <a:lvl1pPr marL="0" algn="ctr" defTabSz="1219170" rtl="0" eaLnBrk="1" latinLnBrk="0" hangingPunct="1">
              <a:defRPr sz="850" kern="1200">
                <a:solidFill>
                  <a:schemeClr val="tx1"/>
                </a:solidFill>
                <a:latin typeface="+mn-lt"/>
                <a:ea typeface="+mn-ea"/>
                <a:cs typeface="Arial"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a:defRPr/>
            </a:pPr>
            <a:r>
              <a:rPr lang="en-GB" noProof="1"/>
              <a:t> </a:t>
            </a:r>
          </a:p>
        </p:txBody>
      </p:sp>
      <p:sp>
        <p:nvSpPr>
          <p:cNvPr id="4" name="Slide Number Placeholder 3">
            <a:extLst>
              <a:ext uri="{FF2B5EF4-FFF2-40B4-BE49-F238E27FC236}">
                <a16:creationId xmlns:a16="http://schemas.microsoft.com/office/drawing/2014/main" id="{00353A19-70EB-F852-A8B3-A552119790CC}"/>
              </a:ext>
            </a:extLst>
          </p:cNvPr>
          <p:cNvSpPr>
            <a:spLocks noGrp="1"/>
          </p:cNvSpPr>
          <p:nvPr>
            <p:ph type="sldNum" sz="quarter" idx="4"/>
          </p:nvPr>
        </p:nvSpPr>
        <p:spPr bwMode="auto">
          <a:xfrm>
            <a:off x="11280576" y="6453336"/>
            <a:ext cx="355564" cy="237600"/>
          </a:xfrm>
          <a:prstGeom prst="rect">
            <a:avLst/>
          </a:prstGeom>
          <a:noFill/>
          <a:ln w="9525">
            <a:noFill/>
            <a:miter lim="800000"/>
            <a:headEnd/>
            <a:tailEnd/>
          </a:ln>
          <a:effectLst/>
        </p:spPr>
        <p:txBody>
          <a:bodyPr vert="horz" wrap="none" lIns="0" tIns="0" rIns="0" bIns="45720" numCol="1" anchor="t" anchorCtr="0" compatLnSpc="1">
            <a:prstTxWarp prst="textNoShape">
              <a:avLst/>
            </a:prstTxWarp>
          </a:bodyPr>
          <a:lstStyle>
            <a:defPPr>
              <a:defRPr lang="en-US"/>
            </a:defPPr>
            <a:lvl1pPr marL="0" algn="r" defTabSz="1219170" rtl="0" eaLnBrk="1" latinLnBrk="0" hangingPunct="1">
              <a:defRPr sz="850" kern="1200">
                <a:solidFill>
                  <a:schemeClr val="tx1"/>
                </a:solidFill>
                <a:latin typeface="+mn-lt"/>
                <a:ea typeface="+mn-ea"/>
                <a:cs typeface="Arial" pitchFamily="34" charset="0"/>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fld id="{D32BAE6A-B452-4007-8177-56DD051636F9}" type="slidenum">
              <a:rPr lang="en-GB" noProof="1" smtClean="0"/>
              <a:pPr/>
              <a:t>19</a:t>
            </a:fld>
            <a:endParaRPr lang="en-GB" noProof="1"/>
          </a:p>
        </p:txBody>
      </p:sp>
      <p:sp>
        <p:nvSpPr>
          <p:cNvPr id="7" name="Rectangle: Rounded Corners 6">
            <a:extLst>
              <a:ext uri="{FF2B5EF4-FFF2-40B4-BE49-F238E27FC236}">
                <a16:creationId xmlns:a16="http://schemas.microsoft.com/office/drawing/2014/main" id="{E54F5B81-77FF-CCC2-875A-6EE3763C3FDA}"/>
              </a:ext>
            </a:extLst>
          </p:cNvPr>
          <p:cNvSpPr/>
          <p:nvPr/>
        </p:nvSpPr>
        <p:spPr>
          <a:xfrm>
            <a:off x="4151784" y="2780928"/>
            <a:ext cx="3909622" cy="129614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6000" b="1"/>
              <a:t>DEMO</a:t>
            </a:r>
            <a:endParaRPr lang="en-US" sz="6000"/>
          </a:p>
        </p:txBody>
      </p:sp>
    </p:spTree>
    <p:extLst>
      <p:ext uri="{BB962C8B-B14F-4D97-AF65-F5344CB8AC3E}">
        <p14:creationId xmlns:p14="http://schemas.microsoft.com/office/powerpoint/2010/main" val="139010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0F501C-EB4E-4B52-9C27-E86C75723544}"/>
              </a:ext>
            </a:extLst>
          </p:cNvPr>
          <p:cNvSpPr>
            <a:spLocks noGrp="1"/>
          </p:cNvSpPr>
          <p:nvPr>
            <p:ph type="body" sz="quarter" idx="10"/>
          </p:nvPr>
        </p:nvSpPr>
        <p:spPr>
          <a:xfrm>
            <a:off x="596306" y="1443210"/>
            <a:ext cx="11203488" cy="2252924"/>
          </a:xfrm>
        </p:spPr>
        <p:txBody>
          <a:bodyPr vert="horz" wrap="square" lIns="146304" tIns="91440" rIns="146304" bIns="91440" rtlCol="0" anchor="t">
            <a:spAutoFit/>
          </a:bodyPr>
          <a:lstStyle/>
          <a:p>
            <a:pPr marL="223520" indent="-223520">
              <a:buFont typeface="Wingdings,Sans-Serif"/>
              <a:buChar char=""/>
            </a:pPr>
            <a:r>
              <a:rPr lang="en-US" sz="3200">
                <a:latin typeface="Segoe UI Semibold"/>
                <a:cs typeface="Segoe UI Semibold"/>
              </a:rPr>
              <a:t>Open in Excel pattern</a:t>
            </a:r>
          </a:p>
          <a:p>
            <a:pPr marL="223520" indent="-223520">
              <a:buFont typeface="Wingdings,Sans-Serif"/>
              <a:buChar char=""/>
            </a:pPr>
            <a:r>
              <a:rPr lang="en-US" sz="3200">
                <a:latin typeface="Segoe UI Semibold"/>
                <a:cs typeface="Segoe UI Semibold"/>
              </a:rPr>
              <a:t>Use </a:t>
            </a:r>
            <a:r>
              <a:rPr lang="en-US" sz="3200" err="1">
                <a:latin typeface="Segoe UI Semibold"/>
                <a:cs typeface="Segoe UI Semibold"/>
              </a:rPr>
              <a:t>Linq-to-XML</a:t>
            </a:r>
            <a:r>
              <a:rPr lang="en-US" sz="3200">
                <a:latin typeface="Segoe UI Semibold"/>
                <a:cs typeface="Segoe UI Semibold"/>
              </a:rPr>
              <a:t> in Office Add-ins</a:t>
            </a:r>
          </a:p>
          <a:p>
            <a:pPr marL="223520" indent="-223520">
              <a:buFont typeface="Wingdings,Sans-Serif"/>
              <a:buChar char=""/>
            </a:pPr>
            <a:r>
              <a:rPr lang="en-US" sz="3200">
                <a:latin typeface="Segoe UI Semibold"/>
                <a:cs typeface="Segoe UI Semibold"/>
              </a:rPr>
              <a:t>Community engagement update</a:t>
            </a:r>
          </a:p>
          <a:p>
            <a:pPr marL="223520" indent="-223520">
              <a:buFont typeface="Wingdings,Sans-Serif"/>
              <a:buChar char=""/>
            </a:pPr>
            <a:r>
              <a:rPr lang="en-US" sz="3200">
                <a:latin typeface="Segoe UI Semibold"/>
                <a:cs typeface="Segoe UI Semibold"/>
              </a:rPr>
              <a:t>Outlook API update</a:t>
            </a:r>
          </a:p>
        </p:txBody>
      </p:sp>
      <p:sp>
        <p:nvSpPr>
          <p:cNvPr id="3" name="Title 2">
            <a:extLst>
              <a:ext uri="{FF2B5EF4-FFF2-40B4-BE49-F238E27FC236}">
                <a16:creationId xmlns:a16="http://schemas.microsoft.com/office/drawing/2014/main" id="{BFD2EC8C-3CB8-47FD-952E-6A0CB387D041}"/>
              </a:ext>
            </a:extLst>
          </p:cNvPr>
          <p:cNvSpPr>
            <a:spLocks noGrp="1"/>
          </p:cNvSpPr>
          <p:nvPr>
            <p:ph type="title"/>
          </p:nvPr>
        </p:nvSpPr>
        <p:spPr/>
        <p:txBody>
          <a:bodyPr/>
          <a:lstStyle/>
          <a:p>
            <a:r>
              <a:rPr lang="en-US"/>
              <a:t>Agenda</a:t>
            </a:r>
          </a:p>
        </p:txBody>
      </p:sp>
      <p:grpSp>
        <p:nvGrpSpPr>
          <p:cNvPr id="25" name="Group 24">
            <a:extLst>
              <a:ext uri="{FF2B5EF4-FFF2-40B4-BE49-F238E27FC236}">
                <a16:creationId xmlns:a16="http://schemas.microsoft.com/office/drawing/2014/main" id="{AA36FC22-3870-EA86-AFB2-7810A6764B3A}"/>
              </a:ext>
            </a:extLst>
          </p:cNvPr>
          <p:cNvGrpSpPr/>
          <p:nvPr/>
        </p:nvGrpSpPr>
        <p:grpSpPr>
          <a:xfrm>
            <a:off x="6394080" y="3787563"/>
            <a:ext cx="2865464" cy="2409216"/>
            <a:chOff x="570919" y="3677846"/>
            <a:chExt cx="2865464" cy="2409216"/>
          </a:xfrm>
        </p:grpSpPr>
        <p:pic>
          <p:nvPicPr>
            <p:cNvPr id="14" name="Picture 13" descr="A person smiling for the camera&#10;&#10;Description automatically generated with medium confidence">
              <a:extLst>
                <a:ext uri="{FF2B5EF4-FFF2-40B4-BE49-F238E27FC236}">
                  <a16:creationId xmlns:a16="http://schemas.microsoft.com/office/drawing/2014/main" id="{445B0420-0102-52F8-88FF-2ED5439BA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342" y="3677846"/>
              <a:ext cx="1666613" cy="1679533"/>
            </a:xfrm>
            <a:prstGeom prst="rect">
              <a:avLst/>
            </a:prstGeom>
          </p:spPr>
        </p:pic>
        <p:sp>
          <p:nvSpPr>
            <p:cNvPr id="16" name="Rectangle 15">
              <a:extLst>
                <a:ext uri="{FF2B5EF4-FFF2-40B4-BE49-F238E27FC236}">
                  <a16:creationId xmlns:a16="http://schemas.microsoft.com/office/drawing/2014/main" id="{5807B3AD-5819-0699-5D98-3168D6646290}"/>
                </a:ext>
              </a:extLst>
            </p:cNvPr>
            <p:cNvSpPr/>
            <p:nvPr/>
          </p:nvSpPr>
          <p:spPr>
            <a:xfrm>
              <a:off x="1193171" y="5454691"/>
              <a:ext cx="1620957" cy="369332"/>
            </a:xfrm>
            <a:prstGeom prst="rect">
              <a:avLst/>
            </a:prstGeom>
          </p:spPr>
          <p:txBody>
            <a:bodyPr wrap="none" lIns="91440" tIns="45720" rIns="91440" bIns="45720" anchor="t">
              <a:spAutoFit/>
            </a:bodyPr>
            <a:lstStyle/>
            <a:p>
              <a:pPr algn="ctr"/>
              <a:r>
                <a:rPr lang="en-US">
                  <a:latin typeface="+mj-lt"/>
                </a:rPr>
                <a:t>Linda Cannon</a:t>
              </a:r>
            </a:p>
          </p:txBody>
        </p:sp>
        <p:sp>
          <p:nvSpPr>
            <p:cNvPr id="18" name="Rectangle 17">
              <a:extLst>
                <a:ext uri="{FF2B5EF4-FFF2-40B4-BE49-F238E27FC236}">
                  <a16:creationId xmlns:a16="http://schemas.microsoft.com/office/drawing/2014/main" id="{7AFDCF22-2927-4925-DA19-818BF26293B5}"/>
                </a:ext>
              </a:extLst>
            </p:cNvPr>
            <p:cNvSpPr/>
            <p:nvPr/>
          </p:nvSpPr>
          <p:spPr>
            <a:xfrm>
              <a:off x="570919" y="5779285"/>
              <a:ext cx="2865464" cy="307777"/>
            </a:xfrm>
            <a:prstGeom prst="rect">
              <a:avLst/>
            </a:prstGeom>
          </p:spPr>
          <p:txBody>
            <a:bodyPr wrap="none" anchor="t">
              <a:spAutoFit/>
            </a:bodyPr>
            <a:lstStyle/>
            <a:p>
              <a:pPr algn="ctr"/>
              <a:r>
                <a:rPr lang="en-US" sz="1400"/>
                <a:t>Senior Content Product Manager</a:t>
              </a:r>
              <a:endParaRPr lang="en-US"/>
            </a:p>
          </p:txBody>
        </p:sp>
      </p:grpSp>
      <p:grpSp>
        <p:nvGrpSpPr>
          <p:cNvPr id="19" name="Group 18">
            <a:extLst>
              <a:ext uri="{FF2B5EF4-FFF2-40B4-BE49-F238E27FC236}">
                <a16:creationId xmlns:a16="http://schemas.microsoft.com/office/drawing/2014/main" id="{C92A7946-C870-B219-F95C-BEF6B8D64778}"/>
              </a:ext>
            </a:extLst>
          </p:cNvPr>
          <p:cNvGrpSpPr/>
          <p:nvPr/>
        </p:nvGrpSpPr>
        <p:grpSpPr>
          <a:xfrm>
            <a:off x="752531" y="3821978"/>
            <a:ext cx="2113912" cy="2413547"/>
            <a:chOff x="7942221" y="2269563"/>
            <a:chExt cx="2113912" cy="2413547"/>
          </a:xfrm>
        </p:grpSpPr>
        <p:pic>
          <p:nvPicPr>
            <p:cNvPr id="12" name="Picture 11" descr="A person wearing glasses&#10;&#10;Description automatically generated with low confidence">
              <a:extLst>
                <a:ext uri="{FF2B5EF4-FFF2-40B4-BE49-F238E27FC236}">
                  <a16:creationId xmlns:a16="http://schemas.microsoft.com/office/drawing/2014/main" id="{F22683B3-8AEC-3360-070A-E015AD34E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1368" y="2269563"/>
              <a:ext cx="1762816" cy="1734834"/>
            </a:xfrm>
            <a:prstGeom prst="rect">
              <a:avLst/>
            </a:prstGeom>
          </p:spPr>
        </p:pic>
        <p:sp>
          <p:nvSpPr>
            <p:cNvPr id="27" name="Rectangle 26">
              <a:extLst>
                <a:ext uri="{FF2B5EF4-FFF2-40B4-BE49-F238E27FC236}">
                  <a16:creationId xmlns:a16="http://schemas.microsoft.com/office/drawing/2014/main" id="{B97C60F3-6D0C-C0C8-9C47-86EDAD4128C3}"/>
                </a:ext>
              </a:extLst>
            </p:cNvPr>
            <p:cNvSpPr/>
            <p:nvPr/>
          </p:nvSpPr>
          <p:spPr>
            <a:xfrm>
              <a:off x="8442994" y="4050739"/>
              <a:ext cx="1112356" cy="369332"/>
            </a:xfrm>
            <a:prstGeom prst="rect">
              <a:avLst/>
            </a:prstGeom>
          </p:spPr>
          <p:txBody>
            <a:bodyPr wrap="none" lIns="91440" tIns="45720" rIns="91440" bIns="45720" anchor="t">
              <a:spAutoFit/>
            </a:bodyPr>
            <a:lstStyle/>
            <a:p>
              <a:pPr algn="ctr"/>
              <a:r>
                <a:rPr lang="en-US">
                  <a:latin typeface="+mj-lt"/>
                </a:rPr>
                <a:t>Yawei Zhu</a:t>
              </a:r>
            </a:p>
          </p:txBody>
        </p:sp>
        <p:sp>
          <p:nvSpPr>
            <p:cNvPr id="29" name="Rectangle 28">
              <a:extLst>
                <a:ext uri="{FF2B5EF4-FFF2-40B4-BE49-F238E27FC236}">
                  <a16:creationId xmlns:a16="http://schemas.microsoft.com/office/drawing/2014/main" id="{B0503438-6459-9135-C5BC-C08ADF4A3443}"/>
                </a:ext>
              </a:extLst>
            </p:cNvPr>
            <p:cNvSpPr/>
            <p:nvPr/>
          </p:nvSpPr>
          <p:spPr>
            <a:xfrm>
              <a:off x="7942221" y="4375333"/>
              <a:ext cx="2113912" cy="307777"/>
            </a:xfrm>
            <a:prstGeom prst="rect">
              <a:avLst/>
            </a:prstGeom>
          </p:spPr>
          <p:txBody>
            <a:bodyPr wrap="none" anchor="t">
              <a:spAutoFit/>
            </a:bodyPr>
            <a:lstStyle/>
            <a:p>
              <a:pPr algn="ctr"/>
              <a:r>
                <a:rPr lang="en-US" sz="1400"/>
                <a:t>Senior Product Manager</a:t>
              </a:r>
            </a:p>
          </p:txBody>
        </p:sp>
      </p:grpSp>
      <p:grpSp>
        <p:nvGrpSpPr>
          <p:cNvPr id="17" name="Group 16">
            <a:extLst>
              <a:ext uri="{FF2B5EF4-FFF2-40B4-BE49-F238E27FC236}">
                <a16:creationId xmlns:a16="http://schemas.microsoft.com/office/drawing/2014/main" id="{DFCE89D5-EA18-8256-0544-384352CE0535}"/>
              </a:ext>
            </a:extLst>
          </p:cNvPr>
          <p:cNvGrpSpPr/>
          <p:nvPr/>
        </p:nvGrpSpPr>
        <p:grpSpPr>
          <a:xfrm>
            <a:off x="3689424" y="3783807"/>
            <a:ext cx="2161425" cy="2451718"/>
            <a:chOff x="6990410" y="4063500"/>
            <a:chExt cx="2161425" cy="2451718"/>
          </a:xfrm>
        </p:grpSpPr>
        <p:pic>
          <p:nvPicPr>
            <p:cNvPr id="5" name="Picture 4" descr="A person wearing glasses&#10;&#10;Description automatically generated with medium confidence">
              <a:extLst>
                <a:ext uri="{FF2B5EF4-FFF2-40B4-BE49-F238E27FC236}">
                  <a16:creationId xmlns:a16="http://schemas.microsoft.com/office/drawing/2014/main" id="{7BA94A00-403D-3E68-B7D7-8262103C1A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193" y="4063500"/>
              <a:ext cx="1790207" cy="1852243"/>
            </a:xfrm>
            <a:prstGeom prst="rect">
              <a:avLst/>
            </a:prstGeom>
          </p:spPr>
        </p:pic>
        <p:sp>
          <p:nvSpPr>
            <p:cNvPr id="7" name="Rectangle 6">
              <a:extLst>
                <a:ext uri="{FF2B5EF4-FFF2-40B4-BE49-F238E27FC236}">
                  <a16:creationId xmlns:a16="http://schemas.microsoft.com/office/drawing/2014/main" id="{EA7B3767-5E33-4318-152A-C1CC23A627E7}"/>
                </a:ext>
              </a:extLst>
            </p:cNvPr>
            <p:cNvSpPr/>
            <p:nvPr/>
          </p:nvSpPr>
          <p:spPr>
            <a:xfrm>
              <a:off x="7125192" y="5882847"/>
              <a:ext cx="1891865" cy="369332"/>
            </a:xfrm>
            <a:prstGeom prst="rect">
              <a:avLst/>
            </a:prstGeom>
          </p:spPr>
          <p:txBody>
            <a:bodyPr wrap="none" lIns="91440" tIns="45720" rIns="91440" bIns="45720" anchor="t">
              <a:spAutoFit/>
            </a:bodyPr>
            <a:lstStyle/>
            <a:p>
              <a:pPr algn="ctr"/>
              <a:r>
                <a:rPr lang="en-US">
                  <a:latin typeface="+mj-lt"/>
                </a:rPr>
                <a:t>Thomas Barnekow</a:t>
              </a:r>
            </a:p>
          </p:txBody>
        </p:sp>
        <p:sp>
          <p:nvSpPr>
            <p:cNvPr id="9" name="Rectangle 8">
              <a:extLst>
                <a:ext uri="{FF2B5EF4-FFF2-40B4-BE49-F238E27FC236}">
                  <a16:creationId xmlns:a16="http://schemas.microsoft.com/office/drawing/2014/main" id="{8A9B866A-761F-4EA4-871D-711B5EE60C99}"/>
                </a:ext>
              </a:extLst>
            </p:cNvPr>
            <p:cNvSpPr/>
            <p:nvPr/>
          </p:nvSpPr>
          <p:spPr>
            <a:xfrm>
              <a:off x="6990410" y="6207441"/>
              <a:ext cx="2161425" cy="307777"/>
            </a:xfrm>
            <a:prstGeom prst="rect">
              <a:avLst/>
            </a:prstGeom>
          </p:spPr>
          <p:txBody>
            <a:bodyPr wrap="none" anchor="t">
              <a:spAutoFit/>
            </a:bodyPr>
            <a:lstStyle/>
            <a:p>
              <a:pPr algn="ctr"/>
              <a:r>
                <a:rPr lang="en-US" sz="1400">
                  <a:effectLst/>
                </a:rPr>
                <a:t>Senior Principal Architect</a:t>
              </a:r>
              <a:endParaRPr lang="en-US" sz="1400"/>
            </a:p>
          </p:txBody>
        </p:sp>
      </p:grpSp>
      <p:sp>
        <p:nvSpPr>
          <p:cNvPr id="6" name="Rectangle 5">
            <a:extLst>
              <a:ext uri="{FF2B5EF4-FFF2-40B4-BE49-F238E27FC236}">
                <a16:creationId xmlns:a16="http://schemas.microsoft.com/office/drawing/2014/main" id="{4E027E16-FA4B-644D-DD93-71FEA25D5833}"/>
              </a:ext>
            </a:extLst>
          </p:cNvPr>
          <p:cNvSpPr/>
          <p:nvPr/>
        </p:nvSpPr>
        <p:spPr>
          <a:xfrm>
            <a:off x="9783800" y="5605707"/>
            <a:ext cx="1603324" cy="369332"/>
          </a:xfrm>
          <a:prstGeom prst="rect">
            <a:avLst/>
          </a:prstGeom>
        </p:spPr>
        <p:txBody>
          <a:bodyPr wrap="none" lIns="91440" tIns="45720" rIns="91440" bIns="45720" anchor="t">
            <a:spAutoFit/>
          </a:bodyPr>
          <a:lstStyle/>
          <a:p>
            <a:pPr algn="ctr"/>
            <a:r>
              <a:rPr lang="en-US">
                <a:latin typeface="Segoe UI Semibold"/>
                <a:cs typeface="Segoe UI Semibold"/>
              </a:rPr>
              <a:t>Juan Balmori </a:t>
            </a:r>
          </a:p>
        </p:txBody>
      </p:sp>
      <p:sp>
        <p:nvSpPr>
          <p:cNvPr id="8" name="Rectangle 7">
            <a:extLst>
              <a:ext uri="{FF2B5EF4-FFF2-40B4-BE49-F238E27FC236}">
                <a16:creationId xmlns:a16="http://schemas.microsoft.com/office/drawing/2014/main" id="{9D8069B5-00B4-0CB2-470E-7A33916D8F75}"/>
              </a:ext>
            </a:extLst>
          </p:cNvPr>
          <p:cNvSpPr/>
          <p:nvPr/>
        </p:nvSpPr>
        <p:spPr>
          <a:xfrm>
            <a:off x="9522296" y="5920840"/>
            <a:ext cx="2126351" cy="307777"/>
          </a:xfrm>
          <a:prstGeom prst="rect">
            <a:avLst/>
          </a:prstGeom>
        </p:spPr>
        <p:txBody>
          <a:bodyPr wrap="none" anchor="t">
            <a:spAutoFit/>
          </a:bodyPr>
          <a:lstStyle/>
          <a:p>
            <a:pPr algn="ctr"/>
            <a:r>
              <a:rPr lang="en-US" sz="1400">
                <a:latin typeface="Calibri" panose="020F0502020204030204"/>
              </a:rPr>
              <a:t>Principal Product Manager</a:t>
            </a:r>
            <a:endParaRPr lang="en-US"/>
          </a:p>
        </p:txBody>
      </p:sp>
      <p:pic>
        <p:nvPicPr>
          <p:cNvPr id="10" name="Picture 9" descr="A person smiling for the camera&#10;&#10;Description automatically generated with medium confidence">
            <a:extLst>
              <a:ext uri="{FF2B5EF4-FFF2-40B4-BE49-F238E27FC236}">
                <a16:creationId xmlns:a16="http://schemas.microsoft.com/office/drawing/2014/main" id="{692E1620-7C26-028B-C23C-A2F2397650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6039" y="3809063"/>
            <a:ext cx="1655957" cy="1620345"/>
          </a:xfrm>
          <a:prstGeom prst="rect">
            <a:avLst/>
          </a:prstGeom>
        </p:spPr>
      </p:pic>
    </p:spTree>
    <p:extLst>
      <p:ext uri="{BB962C8B-B14F-4D97-AF65-F5344CB8AC3E}">
        <p14:creationId xmlns:p14="http://schemas.microsoft.com/office/powerpoint/2010/main" val="811644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47E107D-FE22-4638-B03C-6316FB0D49F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847E107D-FE22-4638-B03C-6316FB0D49F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E64474EC-20F2-4C99-A129-917016088549}"/>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A17107C5-41A5-4BA4-8A70-092741753E1D}"/>
              </a:ext>
            </a:extLst>
          </p:cNvPr>
          <p:cNvSpPr>
            <a:spLocks noGrp="1"/>
          </p:cNvSpPr>
          <p:nvPr>
            <p:ph type="body" idx="1"/>
          </p:nvPr>
        </p:nvSpPr>
        <p:spPr/>
        <p:txBody>
          <a:bodyPr/>
          <a:lstStyle/>
          <a:p>
            <a:r>
              <a:rPr lang="en-US"/>
              <a:t>Thank You</a:t>
            </a:r>
          </a:p>
        </p:txBody>
      </p:sp>
      <p:sp>
        <p:nvSpPr>
          <p:cNvPr id="3" name="Slide Number Placeholder 2">
            <a:extLst>
              <a:ext uri="{FF2B5EF4-FFF2-40B4-BE49-F238E27FC236}">
                <a16:creationId xmlns:a16="http://schemas.microsoft.com/office/drawing/2014/main" id="{D9BF584F-2056-4ADB-B5AB-05A62626A5A8}"/>
              </a:ext>
            </a:extLst>
          </p:cNvPr>
          <p:cNvSpPr>
            <a:spLocks noGrp="1"/>
          </p:cNvSpPr>
          <p:nvPr>
            <p:ph type="sldNum" sz="quarter" idx="4"/>
          </p:nvPr>
        </p:nvSpPr>
        <p:spPr/>
        <p:txBody>
          <a:bodyPr/>
          <a:lstStyle/>
          <a:p>
            <a:fld id="{D32BAE6A-B452-4007-8177-56DD051636F9}" type="slidenum">
              <a:rPr lang="en-GB" noProof="1" smtClean="0"/>
              <a:pPr/>
              <a:t>20</a:t>
            </a:fld>
            <a:endParaRPr lang="en-GB" noProof="1"/>
          </a:p>
        </p:txBody>
      </p:sp>
      <p:sp>
        <p:nvSpPr>
          <p:cNvPr id="4" name="Footer Placeholder 3">
            <a:extLst>
              <a:ext uri="{FF2B5EF4-FFF2-40B4-BE49-F238E27FC236}">
                <a16:creationId xmlns:a16="http://schemas.microsoft.com/office/drawing/2014/main" id="{4C038D05-F1E5-4D8D-A2E4-8D9F7B49B959}"/>
              </a:ext>
            </a:extLst>
          </p:cNvPr>
          <p:cNvSpPr>
            <a:spLocks noGrp="1"/>
          </p:cNvSpPr>
          <p:nvPr>
            <p:ph type="ftr" sz="quarter" idx="3"/>
          </p:nvPr>
        </p:nvSpPr>
        <p:spPr/>
        <p:txBody>
          <a:bodyPr/>
          <a:lstStyle/>
          <a:p>
            <a:pPr>
              <a:defRPr/>
            </a:pPr>
            <a:r>
              <a:rPr lang="en-GB" noProof="1"/>
              <a:t> </a:t>
            </a:r>
          </a:p>
        </p:txBody>
      </p:sp>
    </p:spTree>
    <p:extLst>
      <p:ext uri="{BB962C8B-B14F-4D97-AF65-F5344CB8AC3E}">
        <p14:creationId xmlns:p14="http://schemas.microsoft.com/office/powerpoint/2010/main" val="252335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a:latin typeface="Segoe UI Semibold"/>
                <a:cs typeface="Segoe UI Semibold"/>
              </a:rPr>
              <a:t>Community engagement update </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5717237"/>
            <a:ext cx="10140479" cy="400110"/>
          </a:xfrm>
          <a:prstGeom prst="rect">
            <a:avLst/>
          </a:prstGeom>
          <a:noFill/>
        </p:spPr>
        <p:txBody>
          <a:bodyPr wrap="square" lIns="91440" tIns="45720" rIns="91440" bIns="45720" anchor="t">
            <a:spAutoFit/>
          </a:bodyPr>
          <a:lstStyle/>
          <a:p>
            <a:r>
              <a:rPr lang="en-US" sz="2000">
                <a:solidFill>
                  <a:schemeClr val="bg1"/>
                </a:solidFill>
              </a:rPr>
              <a:t>Linda Cannon: Senior Content Product Manager</a:t>
            </a:r>
            <a:endParaRPr lang="en-US">
              <a:solidFill>
                <a:schemeClr val="bg1"/>
              </a:solidFill>
            </a:endParaRPr>
          </a:p>
        </p:txBody>
      </p:sp>
      <p:pic>
        <p:nvPicPr>
          <p:cNvPr id="5" name="Picture 4" descr="A person smiling for the camera&#10;&#10;Description automatically generated with medium confidence">
            <a:extLst>
              <a:ext uri="{FF2B5EF4-FFF2-40B4-BE49-F238E27FC236}">
                <a16:creationId xmlns:a16="http://schemas.microsoft.com/office/drawing/2014/main" id="{BA75C90B-02E9-ADD1-1414-9F2D2DC95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311" y="2609678"/>
            <a:ext cx="1666613" cy="1679533"/>
          </a:xfrm>
          <a:prstGeom prst="rect">
            <a:avLst/>
          </a:prstGeom>
        </p:spPr>
      </p:pic>
    </p:spTree>
    <p:extLst>
      <p:ext uri="{BB962C8B-B14F-4D97-AF65-F5344CB8AC3E}">
        <p14:creationId xmlns:p14="http://schemas.microsoft.com/office/powerpoint/2010/main" val="756152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6220C9D-F56B-4DFC-ACE2-220C3D1B413A}"/>
              </a:ext>
            </a:extLst>
          </p:cNvPr>
          <p:cNvGrpSpPr/>
          <p:nvPr/>
        </p:nvGrpSpPr>
        <p:grpSpPr>
          <a:xfrm>
            <a:off x="5565202" y="1749996"/>
            <a:ext cx="1219200" cy="699178"/>
            <a:chOff x="5565202" y="1749995"/>
            <a:chExt cx="1219200" cy="699179"/>
          </a:xfrm>
          <a:solidFill>
            <a:srgbClr val="7030A0"/>
          </a:solidFill>
        </p:grpSpPr>
        <p:sp>
          <p:nvSpPr>
            <p:cNvPr id="248" name="Rectangle 247">
              <a:extLst>
                <a:ext uri="{FF2B5EF4-FFF2-40B4-BE49-F238E27FC236}">
                  <a16:creationId xmlns:a16="http://schemas.microsoft.com/office/drawing/2014/main" id="{33DD8BD9-B464-4D19-8A50-CD783D14E06E}"/>
                </a:ext>
              </a:extLst>
            </p:cNvPr>
            <p:cNvSpPr/>
            <p:nvPr/>
          </p:nvSpPr>
          <p:spPr bwMode="auto">
            <a:xfrm>
              <a:off x="5565202" y="1749995"/>
              <a:ext cx="1219200" cy="699179"/>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endParaRPr lang="en-US" sz="1200">
                <a:cs typeface="Segoe UI"/>
              </a:endParaRPr>
            </a:p>
          </p:txBody>
        </p:sp>
        <p:pic>
          <p:nvPicPr>
            <p:cNvPr id="55" name="Picture 96" descr="Lights On with solid fill">
              <a:extLst>
                <a:ext uri="{FF2B5EF4-FFF2-40B4-BE49-F238E27FC236}">
                  <a16:creationId xmlns:a16="http://schemas.microsoft.com/office/drawing/2014/main" id="{D2F7121C-2703-4C75-9FA6-9420FC5CEEF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4183" y="2000064"/>
              <a:ext cx="200025" cy="200025"/>
            </a:xfrm>
            <a:prstGeom prst="rect">
              <a:avLst/>
            </a:prstGeom>
          </p:spPr>
        </p:pic>
      </p:grpSp>
      <p:sp>
        <p:nvSpPr>
          <p:cNvPr id="2" name="Title 1">
            <a:extLst>
              <a:ext uri="{FF2B5EF4-FFF2-40B4-BE49-F238E27FC236}">
                <a16:creationId xmlns:a16="http://schemas.microsoft.com/office/drawing/2014/main" id="{85CAFA86-48CA-4850-8382-8C9D49301B2C}"/>
              </a:ext>
            </a:extLst>
          </p:cNvPr>
          <p:cNvSpPr>
            <a:spLocks noGrp="1"/>
          </p:cNvSpPr>
          <p:nvPr>
            <p:ph type="title"/>
          </p:nvPr>
        </p:nvSpPr>
        <p:spPr>
          <a:xfrm>
            <a:off x="555604" y="508043"/>
            <a:ext cx="5934310" cy="920744"/>
          </a:xfrm>
        </p:spPr>
        <p:txBody>
          <a:bodyPr lIns="91440" tIns="45720" rIns="91440" bIns="45720" anchor="t"/>
          <a:lstStyle/>
          <a:p>
            <a:r>
              <a:rPr lang="en-US">
                <a:cs typeface="Segoe UI"/>
              </a:rPr>
              <a:t>Challenge: many channels and types</a:t>
            </a:r>
          </a:p>
        </p:txBody>
      </p:sp>
      <p:sp>
        <p:nvSpPr>
          <p:cNvPr id="164" name="Arrow: Left-Right 163">
            <a:extLst>
              <a:ext uri="{FF2B5EF4-FFF2-40B4-BE49-F238E27FC236}">
                <a16:creationId xmlns:a16="http://schemas.microsoft.com/office/drawing/2014/main" id="{6FB6CE62-C8C3-4696-B6D1-D94B501691B4}"/>
              </a:ext>
            </a:extLst>
          </p:cNvPr>
          <p:cNvSpPr/>
          <p:nvPr/>
        </p:nvSpPr>
        <p:spPr bwMode="auto">
          <a:xfrm>
            <a:off x="2270920" y="3589646"/>
            <a:ext cx="9363074" cy="852136"/>
          </a:xfrm>
          <a:prstGeom prst="leftRightArrow">
            <a:avLst>
              <a:gd name="adj1" fmla="val 64292"/>
              <a:gd name="adj2" fmla="val 43889"/>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100">
                <a:solidFill>
                  <a:schemeClr val="tx1"/>
                </a:solidFill>
                <a:ea typeface="Segoe UI" pitchFamily="34" charset="0"/>
                <a:cs typeface="Segoe UI"/>
              </a:rPr>
              <a:t>Multiple re-direction where necessary</a:t>
            </a:r>
          </a:p>
        </p:txBody>
      </p:sp>
      <p:sp>
        <p:nvSpPr>
          <p:cNvPr id="165" name="TextBox 2">
            <a:extLst>
              <a:ext uri="{FF2B5EF4-FFF2-40B4-BE49-F238E27FC236}">
                <a16:creationId xmlns:a16="http://schemas.microsoft.com/office/drawing/2014/main" id="{3504DA72-1509-44C4-9F3D-80EA194933CD}"/>
              </a:ext>
            </a:extLst>
          </p:cNvPr>
          <p:cNvSpPr txBox="1"/>
          <p:nvPr/>
        </p:nvSpPr>
        <p:spPr>
          <a:xfrm>
            <a:off x="225426" y="1533458"/>
            <a:ext cx="2468561" cy="5447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lnSpc>
                <a:spcPct val="90000"/>
              </a:lnSpc>
              <a:spcAft>
                <a:spcPts val="600"/>
              </a:spcAft>
            </a:pPr>
            <a:r>
              <a:rPr lang="en-US">
                <a:gradFill>
                  <a:gsLst>
                    <a:gs pos="2917">
                      <a:schemeClr val="tx1"/>
                    </a:gs>
                    <a:gs pos="30000">
                      <a:schemeClr val="tx1"/>
                    </a:gs>
                  </a:gsLst>
                  <a:lin ang="5400000" scaled="0"/>
                </a:gradFill>
              </a:rPr>
              <a:t>Mix of Contact Types</a:t>
            </a:r>
          </a:p>
        </p:txBody>
      </p:sp>
      <p:sp>
        <p:nvSpPr>
          <p:cNvPr id="167" name="TextBox 4">
            <a:extLst>
              <a:ext uri="{FF2B5EF4-FFF2-40B4-BE49-F238E27FC236}">
                <a16:creationId xmlns:a16="http://schemas.microsoft.com/office/drawing/2014/main" id="{15003B53-DA64-4958-8279-48911B10ECAA}"/>
              </a:ext>
            </a:extLst>
          </p:cNvPr>
          <p:cNvSpPr txBox="1"/>
          <p:nvPr/>
        </p:nvSpPr>
        <p:spPr>
          <a:xfrm>
            <a:off x="377826" y="3249613"/>
            <a:ext cx="2316161" cy="5447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lnSpc>
                <a:spcPct val="90000"/>
              </a:lnSpc>
              <a:spcAft>
                <a:spcPts val="600"/>
              </a:spcAft>
            </a:pPr>
            <a:r>
              <a:rPr lang="en-US">
                <a:gradFill>
                  <a:gsLst>
                    <a:gs pos="2917">
                      <a:schemeClr val="tx1"/>
                    </a:gs>
                    <a:gs pos="30000">
                      <a:schemeClr val="tx1"/>
                    </a:gs>
                  </a:gsLst>
                  <a:lin ang="5400000" scaled="0"/>
                </a:gradFill>
              </a:rPr>
              <a:t>Primary Channels</a:t>
            </a:r>
          </a:p>
        </p:txBody>
      </p:sp>
      <p:sp>
        <p:nvSpPr>
          <p:cNvPr id="168" name="TextBox 5">
            <a:extLst>
              <a:ext uri="{FF2B5EF4-FFF2-40B4-BE49-F238E27FC236}">
                <a16:creationId xmlns:a16="http://schemas.microsoft.com/office/drawing/2014/main" id="{450F478A-366B-4C88-87F1-CEEDFB276B26}"/>
              </a:ext>
            </a:extLst>
          </p:cNvPr>
          <p:cNvSpPr txBox="1"/>
          <p:nvPr/>
        </p:nvSpPr>
        <p:spPr>
          <a:xfrm>
            <a:off x="225426" y="5049075"/>
            <a:ext cx="2468561" cy="794064"/>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lnSpc>
                <a:spcPct val="90000"/>
              </a:lnSpc>
              <a:spcAft>
                <a:spcPts val="600"/>
              </a:spcAft>
            </a:pPr>
            <a:r>
              <a:rPr lang="en-US">
                <a:gradFill>
                  <a:gsLst>
                    <a:gs pos="2917">
                      <a:schemeClr val="tx1"/>
                    </a:gs>
                    <a:gs pos="30000">
                      <a:schemeClr val="tx1"/>
                    </a:gs>
                  </a:gsLst>
                  <a:lin ang="5400000" scaled="0"/>
                </a:gradFill>
              </a:rPr>
              <a:t>Extended Work Tracking</a:t>
            </a:r>
          </a:p>
        </p:txBody>
      </p:sp>
      <p:sp>
        <p:nvSpPr>
          <p:cNvPr id="169" name="Rectangle 168">
            <a:extLst>
              <a:ext uri="{FF2B5EF4-FFF2-40B4-BE49-F238E27FC236}">
                <a16:creationId xmlns:a16="http://schemas.microsoft.com/office/drawing/2014/main" id="{E4FB204F-5F69-45DC-B677-5B15E7B77DDB}"/>
              </a:ext>
            </a:extLst>
          </p:cNvPr>
          <p:cNvSpPr/>
          <p:nvPr/>
        </p:nvSpPr>
        <p:spPr bwMode="auto">
          <a:xfrm>
            <a:off x="2770187" y="3249613"/>
            <a:ext cx="1219200" cy="59554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050">
                <a:gradFill>
                  <a:gsLst>
                    <a:gs pos="0">
                      <a:srgbClr val="FFFFFF"/>
                    </a:gs>
                    <a:gs pos="100000">
                      <a:srgbClr val="FFFFFF"/>
                    </a:gs>
                  </a:gsLst>
                  <a:lin ang="5400000" scaled="0"/>
                </a:gradFill>
                <a:ea typeface="Segoe UI" pitchFamily="34" charset="0"/>
                <a:cs typeface="Segoe UI" pitchFamily="34" charset="0"/>
              </a:rPr>
              <a:t>Premium Customer Support (CSS)</a:t>
            </a:r>
          </a:p>
        </p:txBody>
      </p:sp>
      <p:sp>
        <p:nvSpPr>
          <p:cNvPr id="170" name="Rectangle: Rounded Corners 169">
            <a:extLst>
              <a:ext uri="{FF2B5EF4-FFF2-40B4-BE49-F238E27FC236}">
                <a16:creationId xmlns:a16="http://schemas.microsoft.com/office/drawing/2014/main" id="{F17F91B0-E618-409D-A71F-6A0D7E628BBA}"/>
              </a:ext>
            </a:extLst>
          </p:cNvPr>
          <p:cNvSpPr/>
          <p:nvPr/>
        </p:nvSpPr>
        <p:spPr bwMode="auto">
          <a:xfrm>
            <a:off x="6964026" y="5037594"/>
            <a:ext cx="1219200" cy="533400"/>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a:rPr>
              <a:t>ICM / OCV</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E7D47709-96BC-4812-B1A3-E3FF47EC2DA0}"/>
              </a:ext>
            </a:extLst>
          </p:cNvPr>
          <p:cNvSpPr/>
          <p:nvPr/>
        </p:nvSpPr>
        <p:spPr bwMode="auto">
          <a:xfrm>
            <a:off x="4179887" y="3249612"/>
            <a:ext cx="1219200" cy="595547"/>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r>
              <a:rPr lang="en-US" sz="1200">
                <a:gradFill>
                  <a:gsLst>
                    <a:gs pos="0">
                      <a:srgbClr val="FFFFFF"/>
                    </a:gs>
                    <a:gs pos="100000">
                      <a:srgbClr val="FFFFFF"/>
                    </a:gs>
                  </a:gsLst>
                  <a:lin ang="5400000" scaled="0"/>
                </a:gradFill>
                <a:cs typeface="Segoe UI"/>
              </a:rPr>
              <a:t>GitHub</a:t>
            </a:r>
            <a:endParaRPr lang="en-US"/>
          </a:p>
        </p:txBody>
      </p:sp>
      <p:sp>
        <p:nvSpPr>
          <p:cNvPr id="172" name="Rectangle 171">
            <a:extLst>
              <a:ext uri="{FF2B5EF4-FFF2-40B4-BE49-F238E27FC236}">
                <a16:creationId xmlns:a16="http://schemas.microsoft.com/office/drawing/2014/main" id="{92A5D271-546E-45F8-AC99-CDBE1AEE9081}"/>
              </a:ext>
            </a:extLst>
          </p:cNvPr>
          <p:cNvSpPr/>
          <p:nvPr/>
        </p:nvSpPr>
        <p:spPr bwMode="auto">
          <a:xfrm>
            <a:off x="5589587" y="3249612"/>
            <a:ext cx="1219200" cy="595547"/>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r>
              <a:rPr lang="en-US" sz="1100">
                <a:gradFill>
                  <a:gsLst>
                    <a:gs pos="0">
                      <a:srgbClr val="FFFFFF"/>
                    </a:gs>
                    <a:gs pos="100000">
                      <a:srgbClr val="FFFFFF"/>
                    </a:gs>
                  </a:gsLst>
                  <a:lin ang="5400000" scaled="0"/>
                </a:gradFill>
                <a:cs typeface="Segoe UI"/>
              </a:rPr>
              <a:t>Feedback</a:t>
            </a:r>
          </a:p>
          <a:p>
            <a:pPr algn="ctr" defTabSz="932472">
              <a:lnSpc>
                <a:spcPct val="90000"/>
              </a:lnSpc>
              <a:spcBef>
                <a:spcPct val="0"/>
              </a:spcBef>
              <a:spcAft>
                <a:spcPct val="0"/>
              </a:spcAft>
            </a:pPr>
            <a:r>
              <a:rPr lang="en-US" sz="1100">
                <a:gradFill>
                  <a:gsLst>
                    <a:gs pos="0">
                      <a:srgbClr val="FFFFFF"/>
                    </a:gs>
                    <a:gs pos="100000">
                      <a:srgbClr val="FFFFFF"/>
                    </a:gs>
                  </a:gsLst>
                  <a:lin ang="5400000" scaled="0"/>
                </a:gradFill>
                <a:cs typeface="Segoe UI"/>
              </a:rPr>
              <a:t>(was UserVoice)</a:t>
            </a:r>
            <a:endParaRPr lang="en-US" sz="1100">
              <a:cs typeface="Segoe UI"/>
            </a:endParaRPr>
          </a:p>
        </p:txBody>
      </p:sp>
      <p:sp>
        <p:nvSpPr>
          <p:cNvPr id="174" name="Rectangle 173">
            <a:extLst>
              <a:ext uri="{FF2B5EF4-FFF2-40B4-BE49-F238E27FC236}">
                <a16:creationId xmlns:a16="http://schemas.microsoft.com/office/drawing/2014/main" id="{E4D797EC-3EDD-40BB-A162-0743EFB7C7AD}"/>
              </a:ext>
            </a:extLst>
          </p:cNvPr>
          <p:cNvSpPr/>
          <p:nvPr/>
        </p:nvSpPr>
        <p:spPr bwMode="auto">
          <a:xfrm>
            <a:off x="6952367" y="3247159"/>
            <a:ext cx="1219200" cy="59554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r>
              <a:rPr lang="en-US" sz="1200">
                <a:gradFill>
                  <a:gsLst>
                    <a:gs pos="0">
                      <a:srgbClr val="FFFFFF"/>
                    </a:gs>
                    <a:gs pos="100000">
                      <a:srgbClr val="FFFFFF"/>
                    </a:gs>
                  </a:gsLst>
                  <a:lin ang="5400000" scaled="0"/>
                </a:gradFill>
                <a:cs typeface="Segoe UI"/>
              </a:rPr>
              <a:t>In-product feedback</a:t>
            </a:r>
            <a:endParaRPr lang="en-US"/>
          </a:p>
        </p:txBody>
      </p:sp>
      <p:sp>
        <p:nvSpPr>
          <p:cNvPr id="175" name="Rectangle 174">
            <a:extLst>
              <a:ext uri="{FF2B5EF4-FFF2-40B4-BE49-F238E27FC236}">
                <a16:creationId xmlns:a16="http://schemas.microsoft.com/office/drawing/2014/main" id="{245BC973-F4B8-47C0-B9BE-AE4163B19731}"/>
              </a:ext>
            </a:extLst>
          </p:cNvPr>
          <p:cNvSpPr/>
          <p:nvPr/>
        </p:nvSpPr>
        <p:spPr bwMode="auto">
          <a:xfrm>
            <a:off x="9774093" y="3247260"/>
            <a:ext cx="1219200" cy="595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r>
              <a:rPr lang="en-US" sz="1200">
                <a:gradFill>
                  <a:gsLst>
                    <a:gs pos="0">
                      <a:srgbClr val="FFFFFF"/>
                    </a:gs>
                    <a:gs pos="100000">
                      <a:srgbClr val="FFFFFF"/>
                    </a:gs>
                  </a:gsLst>
                  <a:lin ang="5400000" scaled="0"/>
                </a:gradFill>
                <a:cs typeface="Segoe UI"/>
              </a:rPr>
              <a:t>Microsoft Q&amp;A</a:t>
            </a:r>
            <a:endParaRPr lang="en-US"/>
          </a:p>
        </p:txBody>
      </p:sp>
      <p:sp>
        <p:nvSpPr>
          <p:cNvPr id="176" name="Rectangle 175">
            <a:extLst>
              <a:ext uri="{FF2B5EF4-FFF2-40B4-BE49-F238E27FC236}">
                <a16:creationId xmlns:a16="http://schemas.microsoft.com/office/drawing/2014/main" id="{F38F4E8E-3D13-4ABF-BAE8-611B0D86A264}"/>
              </a:ext>
            </a:extLst>
          </p:cNvPr>
          <p:cNvSpPr/>
          <p:nvPr/>
        </p:nvSpPr>
        <p:spPr bwMode="auto">
          <a:xfrm>
            <a:off x="8351725" y="3252301"/>
            <a:ext cx="1219200" cy="595547"/>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Stack Overflow</a:t>
            </a:r>
          </a:p>
        </p:txBody>
      </p:sp>
      <p:sp>
        <p:nvSpPr>
          <p:cNvPr id="177" name="Rectangle: Rounded Corners 176">
            <a:extLst>
              <a:ext uri="{FF2B5EF4-FFF2-40B4-BE49-F238E27FC236}">
                <a16:creationId xmlns:a16="http://schemas.microsoft.com/office/drawing/2014/main" id="{31E8F209-8B8C-480D-B921-F90B3F266C88}"/>
              </a:ext>
            </a:extLst>
          </p:cNvPr>
          <p:cNvSpPr/>
          <p:nvPr/>
        </p:nvSpPr>
        <p:spPr bwMode="auto">
          <a:xfrm>
            <a:off x="2770187" y="5764213"/>
            <a:ext cx="1219200" cy="533400"/>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r>
              <a:rPr lang="en-US" sz="1200">
                <a:cs typeface="Segoe UI"/>
              </a:rPr>
              <a:t>Ticket</a:t>
            </a:r>
          </a:p>
        </p:txBody>
      </p:sp>
      <p:cxnSp>
        <p:nvCxnSpPr>
          <p:cNvPr id="180" name="Straight Arrow Connector 179">
            <a:extLst>
              <a:ext uri="{FF2B5EF4-FFF2-40B4-BE49-F238E27FC236}">
                <a16:creationId xmlns:a16="http://schemas.microsoft.com/office/drawing/2014/main" id="{0BAA29EE-3708-4AB1-AD7F-FFBF8DFB6336}"/>
              </a:ext>
            </a:extLst>
          </p:cNvPr>
          <p:cNvCxnSpPr>
            <a:cxnSpLocks/>
          </p:cNvCxnSpPr>
          <p:nvPr/>
        </p:nvCxnSpPr>
        <p:spPr>
          <a:xfrm>
            <a:off x="3343211" y="3839064"/>
            <a:ext cx="21781" cy="195518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A0B01772-FBAB-4899-9C00-A9DF3EDF07DE}"/>
              </a:ext>
            </a:extLst>
          </p:cNvPr>
          <p:cNvCxnSpPr>
            <a:cxnSpLocks/>
            <a:stCxn id="174" idx="2"/>
          </p:cNvCxnSpPr>
          <p:nvPr/>
        </p:nvCxnSpPr>
        <p:spPr>
          <a:xfrm>
            <a:off x="7561967" y="3842706"/>
            <a:ext cx="0" cy="123224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Rectangle: Rounded Corners 181">
            <a:extLst>
              <a:ext uri="{FF2B5EF4-FFF2-40B4-BE49-F238E27FC236}">
                <a16:creationId xmlns:a16="http://schemas.microsoft.com/office/drawing/2014/main" id="{A17693EB-0F01-4032-8F5C-DD79752DB3B6}"/>
              </a:ext>
            </a:extLst>
          </p:cNvPr>
          <p:cNvSpPr/>
          <p:nvPr/>
        </p:nvSpPr>
        <p:spPr bwMode="auto">
          <a:xfrm>
            <a:off x="4179887" y="5764213"/>
            <a:ext cx="1219200" cy="533400"/>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Bug or backlog item</a:t>
            </a:r>
          </a:p>
        </p:txBody>
      </p:sp>
      <p:cxnSp>
        <p:nvCxnSpPr>
          <p:cNvPr id="183" name="Straight Arrow Connector 182">
            <a:extLst>
              <a:ext uri="{FF2B5EF4-FFF2-40B4-BE49-F238E27FC236}">
                <a16:creationId xmlns:a16="http://schemas.microsoft.com/office/drawing/2014/main" id="{A86F2C7F-5C28-4651-9E97-6D5D0D182DA0}"/>
              </a:ext>
            </a:extLst>
          </p:cNvPr>
          <p:cNvCxnSpPr>
            <a:cxnSpLocks/>
            <a:endCxn id="27" idx="1"/>
          </p:cNvCxnSpPr>
          <p:nvPr/>
        </p:nvCxnSpPr>
        <p:spPr>
          <a:xfrm>
            <a:off x="3706368" y="6025896"/>
            <a:ext cx="479615" cy="5017"/>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27">
            <a:extLst>
              <a:ext uri="{FF2B5EF4-FFF2-40B4-BE49-F238E27FC236}">
                <a16:creationId xmlns:a16="http://schemas.microsoft.com/office/drawing/2014/main" id="{312F7118-813A-481A-8C26-880F758BA1C6}"/>
              </a:ext>
            </a:extLst>
          </p:cNvPr>
          <p:cNvCxnSpPr>
            <a:cxnSpLocks/>
            <a:stCxn id="170" idx="2"/>
          </p:cNvCxnSpPr>
          <p:nvPr/>
        </p:nvCxnSpPr>
        <p:spPr>
          <a:xfrm rot="5400000">
            <a:off x="6194024" y="4776058"/>
            <a:ext cx="584666" cy="2174538"/>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5CAFF-58B1-4D7B-9922-A5349C676E81}"/>
              </a:ext>
            </a:extLst>
          </p:cNvPr>
          <p:cNvCxnSpPr>
            <a:cxnSpLocks/>
          </p:cNvCxnSpPr>
          <p:nvPr/>
        </p:nvCxnSpPr>
        <p:spPr>
          <a:xfrm flipH="1">
            <a:off x="6187919" y="3845159"/>
            <a:ext cx="11268" cy="119989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DF2659FA-9C69-47FD-9EA3-432F8679EA6E}"/>
              </a:ext>
            </a:extLst>
          </p:cNvPr>
          <p:cNvCxnSpPr>
            <a:cxnSpLocks/>
          </p:cNvCxnSpPr>
          <p:nvPr/>
        </p:nvCxnSpPr>
        <p:spPr>
          <a:xfrm>
            <a:off x="484187" y="4697413"/>
            <a:ext cx="11149807" cy="0"/>
          </a:xfrm>
          <a:prstGeom prst="line">
            <a:avLst/>
          </a:prstGeom>
          <a:ln>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7183A9B-8EC3-45CA-AC30-9F46E145E980}"/>
              </a:ext>
            </a:extLst>
          </p:cNvPr>
          <p:cNvCxnSpPr>
            <a:cxnSpLocks/>
          </p:cNvCxnSpPr>
          <p:nvPr/>
        </p:nvCxnSpPr>
        <p:spPr>
          <a:xfrm>
            <a:off x="478033" y="2944812"/>
            <a:ext cx="11155961" cy="0"/>
          </a:xfrm>
          <a:prstGeom prst="line">
            <a:avLst/>
          </a:prstGeom>
          <a:ln>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94" name="TextBox 38">
            <a:extLst>
              <a:ext uri="{FF2B5EF4-FFF2-40B4-BE49-F238E27FC236}">
                <a16:creationId xmlns:a16="http://schemas.microsoft.com/office/drawing/2014/main" id="{B65F2175-5801-4972-B307-892FD853C16B}"/>
              </a:ext>
            </a:extLst>
          </p:cNvPr>
          <p:cNvSpPr txBox="1"/>
          <p:nvPr/>
        </p:nvSpPr>
        <p:spPr>
          <a:xfrm>
            <a:off x="1162448" y="2886627"/>
            <a:ext cx="1531538"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lnSpc>
                <a:spcPct val="90000"/>
              </a:lnSpc>
              <a:spcAft>
                <a:spcPts val="600"/>
              </a:spcAft>
            </a:pPr>
            <a:r>
              <a:rPr lang="en-US" sz="1200">
                <a:gradFill>
                  <a:gsLst>
                    <a:gs pos="2917">
                      <a:schemeClr val="tx1"/>
                    </a:gs>
                    <a:gs pos="30000">
                      <a:schemeClr val="tx1"/>
                    </a:gs>
                  </a:gsLst>
                  <a:lin ang="5400000" scaled="0"/>
                </a:gradFill>
              </a:rPr>
              <a:t>Volume per week</a:t>
            </a:r>
          </a:p>
        </p:txBody>
      </p:sp>
      <p:sp>
        <p:nvSpPr>
          <p:cNvPr id="196" name="TextBox 40">
            <a:extLst>
              <a:ext uri="{FF2B5EF4-FFF2-40B4-BE49-F238E27FC236}">
                <a16:creationId xmlns:a16="http://schemas.microsoft.com/office/drawing/2014/main" id="{58FF987B-EE0D-492E-BFBE-E6BC47C2673B}"/>
              </a:ext>
            </a:extLst>
          </p:cNvPr>
          <p:cNvSpPr txBox="1"/>
          <p:nvPr/>
        </p:nvSpPr>
        <p:spPr>
          <a:xfrm>
            <a:off x="4169544" y="2863999"/>
            <a:ext cx="1216835" cy="461665"/>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a:gradFill>
                  <a:gsLst>
                    <a:gs pos="2917">
                      <a:schemeClr val="tx1"/>
                    </a:gs>
                    <a:gs pos="30000">
                      <a:schemeClr val="tx1"/>
                    </a:gs>
                  </a:gsLst>
                  <a:lin ang="5400000" scaled="0"/>
                </a:gradFill>
              </a:rPr>
              <a:t>50</a:t>
            </a:r>
          </a:p>
        </p:txBody>
      </p:sp>
      <p:sp>
        <p:nvSpPr>
          <p:cNvPr id="197" name="TextBox 41">
            <a:extLst>
              <a:ext uri="{FF2B5EF4-FFF2-40B4-BE49-F238E27FC236}">
                <a16:creationId xmlns:a16="http://schemas.microsoft.com/office/drawing/2014/main" id="{E19F4EB2-4A3A-4B7B-AD81-EE95BB8C1E33}"/>
              </a:ext>
            </a:extLst>
          </p:cNvPr>
          <p:cNvSpPr txBox="1"/>
          <p:nvPr/>
        </p:nvSpPr>
        <p:spPr>
          <a:xfrm>
            <a:off x="5584415" y="2881784"/>
            <a:ext cx="1216835" cy="461665"/>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a:gradFill>
                  <a:gsLst>
                    <a:gs pos="2917">
                      <a:schemeClr val="tx1"/>
                    </a:gs>
                    <a:gs pos="30000">
                      <a:schemeClr val="tx1"/>
                    </a:gs>
                  </a:gsLst>
                  <a:lin ang="5400000" scaled="0"/>
                </a:gradFill>
              </a:rPr>
              <a:t>10</a:t>
            </a:r>
          </a:p>
        </p:txBody>
      </p:sp>
      <p:sp>
        <p:nvSpPr>
          <p:cNvPr id="199" name="TextBox 43">
            <a:extLst>
              <a:ext uri="{FF2B5EF4-FFF2-40B4-BE49-F238E27FC236}">
                <a16:creationId xmlns:a16="http://schemas.microsoft.com/office/drawing/2014/main" id="{D0595480-4EAE-45A4-BC5A-FDA83C1B66E2}"/>
              </a:ext>
            </a:extLst>
          </p:cNvPr>
          <p:cNvSpPr txBox="1"/>
          <p:nvPr/>
        </p:nvSpPr>
        <p:spPr>
          <a:xfrm>
            <a:off x="6924650" y="2914053"/>
            <a:ext cx="1216835" cy="461665"/>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a:gradFill>
                  <a:gsLst>
                    <a:gs pos="2917">
                      <a:schemeClr val="tx1"/>
                    </a:gs>
                    <a:gs pos="30000">
                      <a:schemeClr val="tx1"/>
                    </a:gs>
                  </a:gsLst>
                  <a:lin ang="5400000" scaled="0"/>
                </a:gradFill>
                <a:cs typeface="Segoe UI"/>
              </a:rPr>
              <a:t>&gt;100</a:t>
            </a:r>
          </a:p>
        </p:txBody>
      </p:sp>
      <p:sp>
        <p:nvSpPr>
          <p:cNvPr id="200" name="TextBox 44">
            <a:extLst>
              <a:ext uri="{FF2B5EF4-FFF2-40B4-BE49-F238E27FC236}">
                <a16:creationId xmlns:a16="http://schemas.microsoft.com/office/drawing/2014/main" id="{A85A157E-79FE-45CD-8801-D44131311930}"/>
              </a:ext>
            </a:extLst>
          </p:cNvPr>
          <p:cNvSpPr txBox="1"/>
          <p:nvPr/>
        </p:nvSpPr>
        <p:spPr>
          <a:xfrm>
            <a:off x="8339521" y="2931838"/>
            <a:ext cx="1216835" cy="461665"/>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a:gradFill>
                  <a:gsLst>
                    <a:gs pos="2917">
                      <a:schemeClr val="tx1"/>
                    </a:gs>
                    <a:gs pos="30000">
                      <a:schemeClr val="tx1"/>
                    </a:gs>
                  </a:gsLst>
                  <a:lin ang="5400000" scaled="0"/>
                </a:gradFill>
              </a:rPr>
              <a:t>&gt;100</a:t>
            </a:r>
          </a:p>
        </p:txBody>
      </p:sp>
      <p:sp>
        <p:nvSpPr>
          <p:cNvPr id="201" name="TextBox 45">
            <a:extLst>
              <a:ext uri="{FF2B5EF4-FFF2-40B4-BE49-F238E27FC236}">
                <a16:creationId xmlns:a16="http://schemas.microsoft.com/office/drawing/2014/main" id="{CC4D695C-5358-4F56-AEC9-045A6ABF0B58}"/>
              </a:ext>
            </a:extLst>
          </p:cNvPr>
          <p:cNvSpPr txBox="1"/>
          <p:nvPr/>
        </p:nvSpPr>
        <p:spPr>
          <a:xfrm>
            <a:off x="9771765" y="2936908"/>
            <a:ext cx="1216835" cy="4616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a:gradFill>
                  <a:gsLst>
                    <a:gs pos="2917">
                      <a:schemeClr val="tx1"/>
                    </a:gs>
                    <a:gs pos="30000">
                      <a:schemeClr val="tx1"/>
                    </a:gs>
                  </a:gsLst>
                  <a:lin ang="5400000" scaled="0"/>
                </a:gradFill>
              </a:rPr>
              <a:t>50</a:t>
            </a:r>
          </a:p>
        </p:txBody>
      </p:sp>
      <p:sp>
        <p:nvSpPr>
          <p:cNvPr id="206" name="Rectangle: Rounded Corners 205">
            <a:extLst>
              <a:ext uri="{FF2B5EF4-FFF2-40B4-BE49-F238E27FC236}">
                <a16:creationId xmlns:a16="http://schemas.microsoft.com/office/drawing/2014/main" id="{CCA25AD6-3826-48F9-B3BC-0D062DE382AC}"/>
              </a:ext>
            </a:extLst>
          </p:cNvPr>
          <p:cNvSpPr/>
          <p:nvPr/>
        </p:nvSpPr>
        <p:spPr bwMode="auto">
          <a:xfrm>
            <a:off x="5566127" y="5038958"/>
            <a:ext cx="1219200" cy="533400"/>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a:rPr>
              <a:t>Feature suggestion</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F33BE479-D4B2-4EE1-8082-9B3C96EF33F2}"/>
              </a:ext>
            </a:extLst>
          </p:cNvPr>
          <p:cNvSpPr/>
          <p:nvPr/>
        </p:nvSpPr>
        <p:spPr bwMode="auto">
          <a:xfrm>
            <a:off x="4185982" y="1749995"/>
            <a:ext cx="1213104" cy="69917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endParaRPr lang="en-US" sz="1200">
              <a:cs typeface="Segoe UI"/>
            </a:endParaRPr>
          </a:p>
        </p:txBody>
      </p:sp>
      <p:sp>
        <p:nvSpPr>
          <p:cNvPr id="60" name="TextBox 3">
            <a:extLst>
              <a:ext uri="{FF2B5EF4-FFF2-40B4-BE49-F238E27FC236}">
                <a16:creationId xmlns:a16="http://schemas.microsoft.com/office/drawing/2014/main" id="{B92E9835-8E11-49DD-8B62-7DFA32FF60FB}"/>
              </a:ext>
            </a:extLst>
          </p:cNvPr>
          <p:cNvSpPr txBox="1"/>
          <p:nvPr/>
        </p:nvSpPr>
        <p:spPr>
          <a:xfrm>
            <a:off x="552358" y="1823181"/>
            <a:ext cx="2041767" cy="440890"/>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050">
                <a:gradFill>
                  <a:gsLst>
                    <a:gs pos="2917">
                      <a:schemeClr val="tx1"/>
                    </a:gs>
                    <a:gs pos="30000">
                      <a:schemeClr val="tx1"/>
                    </a:gs>
                  </a:gsLst>
                  <a:lin ang="5400000" scaled="0"/>
                </a:gradFill>
              </a:rPr>
              <a:t>idea | </a:t>
            </a:r>
            <a:r>
              <a:rPr lang="en-US" sz="1050">
                <a:ea typeface="+mn-lt"/>
                <a:cs typeface="+mn-lt"/>
              </a:rPr>
              <a:t>bug</a:t>
            </a:r>
            <a:r>
              <a:rPr lang="en-US" sz="1050">
                <a:solidFill>
                  <a:srgbClr val="FF0000"/>
                </a:solidFill>
              </a:rPr>
              <a:t> </a:t>
            </a:r>
            <a:r>
              <a:rPr lang="en-US" sz="1050">
                <a:gradFill>
                  <a:gsLst>
                    <a:gs pos="2917">
                      <a:schemeClr val="tx1"/>
                    </a:gs>
                    <a:gs pos="30000">
                      <a:schemeClr val="tx1"/>
                    </a:gs>
                  </a:gsLst>
                  <a:lin ang="5400000" scaled="0"/>
                </a:gradFill>
              </a:rPr>
              <a:t>| how-to | docs</a:t>
            </a:r>
          </a:p>
        </p:txBody>
      </p:sp>
      <p:sp>
        <p:nvSpPr>
          <p:cNvPr id="61" name="TextBox 4">
            <a:extLst>
              <a:ext uri="{FF2B5EF4-FFF2-40B4-BE49-F238E27FC236}">
                <a16:creationId xmlns:a16="http://schemas.microsoft.com/office/drawing/2014/main" id="{6B96F2C2-5AD8-4AA8-9D0B-D46987C92C1A}"/>
              </a:ext>
            </a:extLst>
          </p:cNvPr>
          <p:cNvSpPr txBox="1"/>
          <p:nvPr/>
        </p:nvSpPr>
        <p:spPr>
          <a:xfrm>
            <a:off x="573746" y="2327455"/>
            <a:ext cx="1924193" cy="440890"/>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050">
                <a:gradFill>
                  <a:gsLst>
                    <a:gs pos="2917">
                      <a:schemeClr val="tx1"/>
                    </a:gs>
                    <a:gs pos="30000">
                      <a:schemeClr val="tx1"/>
                    </a:gs>
                  </a:gsLst>
                  <a:lin ang="5400000" scaled="0"/>
                </a:gradFill>
              </a:rPr>
              <a:t>5%  |</a:t>
            </a:r>
            <a:r>
              <a:rPr lang="en-US" sz="1050">
                <a:solidFill>
                  <a:schemeClr val="accent3"/>
                </a:solidFill>
              </a:rPr>
              <a:t> </a:t>
            </a:r>
            <a:r>
              <a:rPr lang="en-US" sz="1050">
                <a:gradFill>
                  <a:gsLst>
                    <a:gs pos="2917">
                      <a:schemeClr val="tx1"/>
                    </a:gs>
                    <a:gs pos="30000">
                      <a:schemeClr val="tx1"/>
                    </a:gs>
                  </a:gsLst>
                  <a:lin ang="5400000" scaled="0"/>
                </a:gradFill>
              </a:rPr>
              <a:t>45% | </a:t>
            </a:r>
            <a:r>
              <a:rPr lang="en-US" sz="1050">
                <a:ea typeface="+mn-lt"/>
                <a:cs typeface="+mn-lt"/>
              </a:rPr>
              <a:t>  45%</a:t>
            </a:r>
            <a:r>
              <a:rPr lang="en-US" sz="1050">
                <a:solidFill>
                  <a:srgbClr val="1A1A1A"/>
                </a:solidFill>
              </a:rPr>
              <a:t> </a:t>
            </a:r>
            <a:r>
              <a:rPr lang="en-US" sz="1050" b="1">
                <a:solidFill>
                  <a:schemeClr val="accent3"/>
                </a:solidFill>
              </a:rPr>
              <a:t>  </a:t>
            </a:r>
            <a:r>
              <a:rPr lang="en-US" sz="1050">
                <a:gradFill>
                  <a:gsLst>
                    <a:gs pos="2917">
                      <a:schemeClr val="tx1"/>
                    </a:gs>
                    <a:gs pos="30000">
                      <a:schemeClr val="tx1"/>
                    </a:gs>
                  </a:gsLst>
                  <a:lin ang="5400000" scaled="0"/>
                </a:gradFill>
              </a:rPr>
              <a:t>|  5%</a:t>
            </a:r>
          </a:p>
        </p:txBody>
      </p:sp>
      <p:pic>
        <p:nvPicPr>
          <p:cNvPr id="95" name="Picture 94" descr="Open book outline">
            <a:extLst>
              <a:ext uri="{FF2B5EF4-FFF2-40B4-BE49-F238E27FC236}">
                <a16:creationId xmlns:a16="http://schemas.microsoft.com/office/drawing/2014/main" id="{5AD3247D-158D-41DA-BB18-9DC5760F680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35566" y="2145307"/>
            <a:ext cx="235354" cy="235354"/>
          </a:xfrm>
          <a:prstGeom prst="rect">
            <a:avLst/>
          </a:prstGeom>
        </p:spPr>
      </p:pic>
      <p:pic>
        <p:nvPicPr>
          <p:cNvPr id="96" name="Picture 95" descr="Bug with solid fill">
            <a:extLst>
              <a:ext uri="{FF2B5EF4-FFF2-40B4-BE49-F238E27FC236}">
                <a16:creationId xmlns:a16="http://schemas.microsoft.com/office/drawing/2014/main" id="{F1B21994-0660-4BFF-817B-D4B6237554A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65562" y="2155638"/>
            <a:ext cx="216183" cy="216183"/>
          </a:xfrm>
          <a:prstGeom prst="rect">
            <a:avLst/>
          </a:prstGeom>
        </p:spPr>
      </p:pic>
      <p:pic>
        <p:nvPicPr>
          <p:cNvPr id="97" name="Picture 96" descr="Lights On with solid fill">
            <a:extLst>
              <a:ext uri="{FF2B5EF4-FFF2-40B4-BE49-F238E27FC236}">
                <a16:creationId xmlns:a16="http://schemas.microsoft.com/office/drawing/2014/main" id="{0A0D0B1B-99D0-4E66-9559-A831AC7F8C5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7719" y="2158561"/>
            <a:ext cx="200025" cy="200025"/>
          </a:xfrm>
          <a:prstGeom prst="rect">
            <a:avLst/>
          </a:prstGeom>
        </p:spPr>
      </p:pic>
      <p:pic>
        <p:nvPicPr>
          <p:cNvPr id="98" name="Graphic 8" descr="Badge Question Mark with solid fill">
            <a:extLst>
              <a:ext uri="{FF2B5EF4-FFF2-40B4-BE49-F238E27FC236}">
                <a16:creationId xmlns:a16="http://schemas.microsoft.com/office/drawing/2014/main" id="{75C2E416-5A50-4029-A20D-94C50EBDD40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99630" y="2164924"/>
            <a:ext cx="187298" cy="187298"/>
          </a:xfrm>
          <a:prstGeom prst="rect">
            <a:avLst/>
          </a:prstGeom>
        </p:spPr>
      </p:pic>
      <p:grpSp>
        <p:nvGrpSpPr>
          <p:cNvPr id="3" name="Group 2">
            <a:extLst>
              <a:ext uri="{FF2B5EF4-FFF2-40B4-BE49-F238E27FC236}">
                <a16:creationId xmlns:a16="http://schemas.microsoft.com/office/drawing/2014/main" id="{97CE1495-C674-4509-BB90-444BDDC781A6}"/>
              </a:ext>
            </a:extLst>
          </p:cNvPr>
          <p:cNvGrpSpPr/>
          <p:nvPr/>
        </p:nvGrpSpPr>
        <p:grpSpPr>
          <a:xfrm>
            <a:off x="4312439" y="1997142"/>
            <a:ext cx="835793" cy="237215"/>
            <a:chOff x="4312439" y="1997142"/>
            <a:chExt cx="835793" cy="237215"/>
          </a:xfrm>
        </p:grpSpPr>
        <p:pic>
          <p:nvPicPr>
            <p:cNvPr id="50" name="Picture 96" descr="Lights On with solid fill">
              <a:extLst>
                <a:ext uri="{FF2B5EF4-FFF2-40B4-BE49-F238E27FC236}">
                  <a16:creationId xmlns:a16="http://schemas.microsoft.com/office/drawing/2014/main" id="{5D0298F1-542A-4AB6-A750-B15BD416D56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12439" y="2000064"/>
              <a:ext cx="200025" cy="200025"/>
            </a:xfrm>
            <a:prstGeom prst="rect">
              <a:avLst/>
            </a:prstGeom>
          </p:spPr>
        </p:pic>
        <p:pic>
          <p:nvPicPr>
            <p:cNvPr id="51" name="Picture 95" descr="Bug with solid fill">
              <a:extLst>
                <a:ext uri="{FF2B5EF4-FFF2-40B4-BE49-F238E27FC236}">
                  <a16:creationId xmlns:a16="http://schemas.microsoft.com/office/drawing/2014/main" id="{1E606344-B0FA-4F7D-AF06-EF3654774C3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6170" y="1997142"/>
              <a:ext cx="216183" cy="216183"/>
            </a:xfrm>
            <a:prstGeom prst="rect">
              <a:avLst/>
            </a:prstGeom>
          </p:spPr>
        </p:pic>
        <p:pic>
          <p:nvPicPr>
            <p:cNvPr id="52" name="Graphic 8" descr="Badge Question Mark with solid fill">
              <a:extLst>
                <a:ext uri="{FF2B5EF4-FFF2-40B4-BE49-F238E27FC236}">
                  <a16:creationId xmlns:a16="http://schemas.microsoft.com/office/drawing/2014/main" id="{160D4488-325F-4E95-AB51-11BD8E4057D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26878" y="2000331"/>
              <a:ext cx="187298" cy="187298"/>
            </a:xfrm>
            <a:prstGeom prst="rect">
              <a:avLst/>
            </a:prstGeom>
          </p:spPr>
        </p:pic>
        <p:pic>
          <p:nvPicPr>
            <p:cNvPr id="53" name="Picture 94" descr="Open book outline">
              <a:extLst>
                <a:ext uri="{FF2B5EF4-FFF2-40B4-BE49-F238E27FC236}">
                  <a16:creationId xmlns:a16="http://schemas.microsoft.com/office/drawing/2014/main" id="{5F41DEFF-C93E-4CA2-8B55-C73DEBB2F74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2878" y="1999003"/>
              <a:ext cx="235354" cy="235354"/>
            </a:xfrm>
            <a:prstGeom prst="rect">
              <a:avLst/>
            </a:prstGeom>
          </p:spPr>
        </p:pic>
      </p:grpSp>
      <p:grpSp>
        <p:nvGrpSpPr>
          <p:cNvPr id="8" name="Group 7">
            <a:extLst>
              <a:ext uri="{FF2B5EF4-FFF2-40B4-BE49-F238E27FC236}">
                <a16:creationId xmlns:a16="http://schemas.microsoft.com/office/drawing/2014/main" id="{2B5CF7FA-2C27-4708-8F52-372989C9418B}"/>
              </a:ext>
            </a:extLst>
          </p:cNvPr>
          <p:cNvGrpSpPr/>
          <p:nvPr/>
        </p:nvGrpSpPr>
        <p:grpSpPr>
          <a:xfrm>
            <a:off x="6952367" y="1758479"/>
            <a:ext cx="1219200" cy="710886"/>
            <a:chOff x="8408987" y="1713420"/>
            <a:chExt cx="1219200" cy="735755"/>
          </a:xfrm>
        </p:grpSpPr>
        <p:sp>
          <p:nvSpPr>
            <p:cNvPr id="41" name="Rectangle 40">
              <a:extLst>
                <a:ext uri="{FF2B5EF4-FFF2-40B4-BE49-F238E27FC236}">
                  <a16:creationId xmlns:a16="http://schemas.microsoft.com/office/drawing/2014/main" id="{24FF3280-9AE0-4573-B9ED-022FD233B524}"/>
                </a:ext>
              </a:extLst>
            </p:cNvPr>
            <p:cNvSpPr/>
            <p:nvPr/>
          </p:nvSpPr>
          <p:spPr bwMode="auto">
            <a:xfrm>
              <a:off x="8408987" y="1713420"/>
              <a:ext cx="1219200" cy="73575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endParaRPr lang="en-US" sz="1200">
                <a:cs typeface="Segoe UI"/>
              </a:endParaRPr>
            </a:p>
          </p:txBody>
        </p:sp>
        <p:grpSp>
          <p:nvGrpSpPr>
            <p:cNvPr id="5" name="Group 4">
              <a:extLst>
                <a:ext uri="{FF2B5EF4-FFF2-40B4-BE49-F238E27FC236}">
                  <a16:creationId xmlns:a16="http://schemas.microsoft.com/office/drawing/2014/main" id="{D319A296-2AE3-4B12-8727-804A9EC05347}"/>
                </a:ext>
              </a:extLst>
            </p:cNvPr>
            <p:cNvGrpSpPr/>
            <p:nvPr/>
          </p:nvGrpSpPr>
          <p:grpSpPr>
            <a:xfrm>
              <a:off x="8756423" y="1954470"/>
              <a:ext cx="428202" cy="216183"/>
              <a:chOff x="8756423" y="1954470"/>
              <a:chExt cx="428202" cy="216183"/>
            </a:xfrm>
          </p:grpSpPr>
          <p:pic>
            <p:nvPicPr>
              <p:cNvPr id="56" name="Picture 96" descr="Lights On with solid fill">
                <a:extLst>
                  <a:ext uri="{FF2B5EF4-FFF2-40B4-BE49-F238E27FC236}">
                    <a16:creationId xmlns:a16="http://schemas.microsoft.com/office/drawing/2014/main" id="{44B436E7-C2E5-4D83-8A41-63BC73489D6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56423" y="1957392"/>
                <a:ext cx="200025" cy="187833"/>
              </a:xfrm>
              <a:prstGeom prst="rect">
                <a:avLst/>
              </a:prstGeom>
            </p:spPr>
          </p:pic>
          <p:pic>
            <p:nvPicPr>
              <p:cNvPr id="57" name="Picture 95" descr="Bug with solid fill">
                <a:extLst>
                  <a:ext uri="{FF2B5EF4-FFF2-40B4-BE49-F238E27FC236}">
                    <a16:creationId xmlns:a16="http://schemas.microsoft.com/office/drawing/2014/main" id="{A15E50F1-5B3F-437C-8215-F1C1F89CFF3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8442" y="1954470"/>
                <a:ext cx="216183" cy="216183"/>
              </a:xfrm>
              <a:prstGeom prst="rect">
                <a:avLst/>
              </a:prstGeom>
            </p:spPr>
          </p:pic>
        </p:grpSp>
      </p:grpSp>
      <p:grpSp>
        <p:nvGrpSpPr>
          <p:cNvPr id="6" name="Group 5">
            <a:extLst>
              <a:ext uri="{FF2B5EF4-FFF2-40B4-BE49-F238E27FC236}">
                <a16:creationId xmlns:a16="http://schemas.microsoft.com/office/drawing/2014/main" id="{5A544B82-FC19-4B95-A6B5-6B980B56FDF5}"/>
              </a:ext>
            </a:extLst>
          </p:cNvPr>
          <p:cNvGrpSpPr/>
          <p:nvPr/>
        </p:nvGrpSpPr>
        <p:grpSpPr>
          <a:xfrm>
            <a:off x="8352994" y="1758478"/>
            <a:ext cx="1219200" cy="710886"/>
            <a:chOff x="9818686" y="1713419"/>
            <a:chExt cx="1219200" cy="735755"/>
          </a:xfrm>
        </p:grpSpPr>
        <p:sp>
          <p:nvSpPr>
            <p:cNvPr id="249" name="Rectangle 248">
              <a:extLst>
                <a:ext uri="{FF2B5EF4-FFF2-40B4-BE49-F238E27FC236}">
                  <a16:creationId xmlns:a16="http://schemas.microsoft.com/office/drawing/2014/main" id="{CDAAAC65-1B07-4C15-AEF5-BE543E5AD472}"/>
                </a:ext>
              </a:extLst>
            </p:cNvPr>
            <p:cNvSpPr/>
            <p:nvPr/>
          </p:nvSpPr>
          <p:spPr bwMode="auto">
            <a:xfrm>
              <a:off x="9818686" y="1713419"/>
              <a:ext cx="1219200" cy="73575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endParaRPr lang="en-US" sz="1100">
                <a:cs typeface="Segoe UI"/>
              </a:endParaRPr>
            </a:p>
          </p:txBody>
        </p:sp>
        <p:pic>
          <p:nvPicPr>
            <p:cNvPr id="58" name="Graphic 8" descr="Badge Question Mark with solid fill">
              <a:extLst>
                <a:ext uri="{FF2B5EF4-FFF2-40B4-BE49-F238E27FC236}">
                  <a16:creationId xmlns:a16="http://schemas.microsoft.com/office/drawing/2014/main" id="{15B17CC1-F552-4B4B-A527-B7109CAB84C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35198" y="1994235"/>
              <a:ext cx="187298" cy="187298"/>
            </a:xfrm>
            <a:prstGeom prst="rect">
              <a:avLst/>
            </a:prstGeom>
          </p:spPr>
        </p:pic>
      </p:grpSp>
      <p:grpSp>
        <p:nvGrpSpPr>
          <p:cNvPr id="7" name="Group 6">
            <a:extLst>
              <a:ext uri="{FF2B5EF4-FFF2-40B4-BE49-F238E27FC236}">
                <a16:creationId xmlns:a16="http://schemas.microsoft.com/office/drawing/2014/main" id="{9C032E2A-A552-4E4E-8C75-12D1D7BA9791}"/>
              </a:ext>
            </a:extLst>
          </p:cNvPr>
          <p:cNvGrpSpPr/>
          <p:nvPr/>
        </p:nvGrpSpPr>
        <p:grpSpPr>
          <a:xfrm>
            <a:off x="9716626" y="1749406"/>
            <a:ext cx="1274064" cy="710886"/>
            <a:chOff x="11118817" y="1713419"/>
            <a:chExt cx="1274064" cy="735755"/>
          </a:xfrm>
        </p:grpSpPr>
        <p:sp>
          <p:nvSpPr>
            <p:cNvPr id="250" name="Rectangle 249">
              <a:extLst>
                <a:ext uri="{FF2B5EF4-FFF2-40B4-BE49-F238E27FC236}">
                  <a16:creationId xmlns:a16="http://schemas.microsoft.com/office/drawing/2014/main" id="{ED0B9F21-2131-4B0D-BBE1-A3678CF8FFED}"/>
                </a:ext>
              </a:extLst>
            </p:cNvPr>
            <p:cNvSpPr/>
            <p:nvPr/>
          </p:nvSpPr>
          <p:spPr bwMode="auto">
            <a:xfrm>
              <a:off x="11118817" y="1713419"/>
              <a:ext cx="1274064" cy="735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endParaRPr lang="en-US" sz="1100">
                <a:cs typeface="Segoe UI"/>
              </a:endParaRPr>
            </a:p>
          </p:txBody>
        </p:sp>
        <p:grpSp>
          <p:nvGrpSpPr>
            <p:cNvPr id="4" name="Group 3">
              <a:extLst>
                <a:ext uri="{FF2B5EF4-FFF2-40B4-BE49-F238E27FC236}">
                  <a16:creationId xmlns:a16="http://schemas.microsoft.com/office/drawing/2014/main" id="{7AAA3CFB-D1AE-4205-A71E-C7CB1A9E0357}"/>
                </a:ext>
              </a:extLst>
            </p:cNvPr>
            <p:cNvGrpSpPr/>
            <p:nvPr/>
          </p:nvGrpSpPr>
          <p:grpSpPr>
            <a:xfrm>
              <a:off x="11472943" y="1997142"/>
              <a:ext cx="598979" cy="216183"/>
              <a:chOff x="11472943" y="1997142"/>
              <a:chExt cx="598979" cy="216183"/>
            </a:xfrm>
          </p:grpSpPr>
          <p:pic>
            <p:nvPicPr>
              <p:cNvPr id="59" name="Graphic 8" descr="Badge Question Mark with solid fill">
                <a:extLst>
                  <a:ext uri="{FF2B5EF4-FFF2-40B4-BE49-F238E27FC236}">
                    <a16:creationId xmlns:a16="http://schemas.microsoft.com/office/drawing/2014/main" id="{82D1E5A1-25D3-4712-A4B9-93787AA589F2}"/>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472943" y="2006427"/>
                <a:ext cx="187298" cy="187298"/>
              </a:xfrm>
              <a:prstGeom prst="rect">
                <a:avLst/>
              </a:prstGeom>
            </p:spPr>
          </p:pic>
          <p:pic>
            <p:nvPicPr>
              <p:cNvPr id="62" name="Picture 96" descr="Lights On with solid fill">
                <a:extLst>
                  <a:ext uri="{FF2B5EF4-FFF2-40B4-BE49-F238E27FC236}">
                    <a16:creationId xmlns:a16="http://schemas.microsoft.com/office/drawing/2014/main" id="{4EBCB6DC-B064-4AE7-A7CF-241B0B21551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55912" y="2000064"/>
                <a:ext cx="200025" cy="200025"/>
              </a:xfrm>
              <a:prstGeom prst="rect">
                <a:avLst/>
              </a:prstGeom>
            </p:spPr>
          </p:pic>
          <p:pic>
            <p:nvPicPr>
              <p:cNvPr id="63" name="Picture 95" descr="Bug with solid fill">
                <a:extLst>
                  <a:ext uri="{FF2B5EF4-FFF2-40B4-BE49-F238E27FC236}">
                    <a16:creationId xmlns:a16="http://schemas.microsoft.com/office/drawing/2014/main" id="{1C54AD88-F491-4B58-AE5A-1F425A87B90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55739" y="1997142"/>
                <a:ext cx="216183" cy="216183"/>
              </a:xfrm>
              <a:prstGeom prst="rect">
                <a:avLst/>
              </a:prstGeom>
            </p:spPr>
          </p:pic>
        </p:grpSp>
      </p:grpSp>
      <p:cxnSp>
        <p:nvCxnSpPr>
          <p:cNvPr id="64" name="Straight Arrow Connector 63">
            <a:extLst>
              <a:ext uri="{FF2B5EF4-FFF2-40B4-BE49-F238E27FC236}">
                <a16:creationId xmlns:a16="http://schemas.microsoft.com/office/drawing/2014/main" id="{6DC25A74-E68D-4442-A0FC-CB58A6850255}"/>
              </a:ext>
            </a:extLst>
          </p:cNvPr>
          <p:cNvCxnSpPr>
            <a:cxnSpLocks/>
          </p:cNvCxnSpPr>
          <p:nvPr/>
        </p:nvCxnSpPr>
        <p:spPr>
          <a:xfrm flipH="1">
            <a:off x="4773647" y="3845158"/>
            <a:ext cx="11268" cy="119989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4189B3E-963E-4533-B476-BC62F26F7A12}"/>
              </a:ext>
            </a:extLst>
          </p:cNvPr>
          <p:cNvCxnSpPr>
            <a:cxnSpLocks/>
          </p:cNvCxnSpPr>
          <p:nvPr/>
        </p:nvCxnSpPr>
        <p:spPr>
          <a:xfrm>
            <a:off x="4778819" y="5308198"/>
            <a:ext cx="924" cy="48666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8" name="Rectangle: Rounded Corners 177">
            <a:extLst>
              <a:ext uri="{FF2B5EF4-FFF2-40B4-BE49-F238E27FC236}">
                <a16:creationId xmlns:a16="http://schemas.microsoft.com/office/drawing/2014/main" id="{4989CD44-0FBA-4AB2-870E-E8341A7343FE}"/>
              </a:ext>
            </a:extLst>
          </p:cNvPr>
          <p:cNvSpPr/>
          <p:nvPr/>
        </p:nvSpPr>
        <p:spPr bwMode="auto">
          <a:xfrm>
            <a:off x="4185984" y="5038276"/>
            <a:ext cx="1219200" cy="533400"/>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a:lnSpc>
                <a:spcPct val="90000"/>
              </a:lnSpc>
              <a:spcBef>
                <a:spcPct val="0"/>
              </a:spcBef>
              <a:spcAft>
                <a:spcPct val="0"/>
              </a:spcAft>
            </a:pPr>
            <a:r>
              <a:rPr lang="en-US" sz="1200">
                <a:gradFill>
                  <a:gsLst>
                    <a:gs pos="0">
                      <a:srgbClr val="FFFFFF"/>
                    </a:gs>
                    <a:gs pos="100000">
                      <a:srgbClr val="FFFFFF"/>
                    </a:gs>
                  </a:gsLst>
                  <a:lin ang="5400000" scaled="0"/>
                </a:gradFill>
                <a:cs typeface="Segoe UI"/>
              </a:rPr>
              <a:t>Issue</a:t>
            </a:r>
            <a:endParaRPr lang="en-US"/>
          </a:p>
        </p:txBody>
      </p:sp>
      <p:pic>
        <p:nvPicPr>
          <p:cNvPr id="9" name="Graphic 9" descr="Fire with solid fill">
            <a:extLst>
              <a:ext uri="{FF2B5EF4-FFF2-40B4-BE49-F238E27FC236}">
                <a16:creationId xmlns:a16="http://schemas.microsoft.com/office/drawing/2014/main" id="{BE94BD04-7A27-4A0B-8013-2F05C8D3D07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045403" y="199495"/>
            <a:ext cx="308548" cy="308548"/>
          </a:xfrm>
          <a:prstGeom prst="rect">
            <a:avLst/>
          </a:prstGeom>
        </p:spPr>
      </p:pic>
      <p:sp>
        <p:nvSpPr>
          <p:cNvPr id="10" name="TextBox 9">
            <a:extLst>
              <a:ext uri="{FF2B5EF4-FFF2-40B4-BE49-F238E27FC236}">
                <a16:creationId xmlns:a16="http://schemas.microsoft.com/office/drawing/2014/main" id="{5A11F3C0-1851-44B8-9749-AE0192EE5EF2}"/>
              </a:ext>
            </a:extLst>
          </p:cNvPr>
          <p:cNvSpPr txBox="1"/>
          <p:nvPr/>
        </p:nvSpPr>
        <p:spPr>
          <a:xfrm>
            <a:off x="8381270" y="63069"/>
            <a:ext cx="3655220" cy="1292662"/>
          </a:xfrm>
          <a:prstGeom prst="rect">
            <a:avLst/>
          </a:prstGeom>
          <a:noFill/>
        </p:spPr>
        <p:txBody>
          <a:bodyPr wrap="square" lIns="0" tIns="0" rIns="0" bIns="0" rtlCol="0">
            <a:spAutoFit/>
          </a:bodyPr>
          <a:lstStyle/>
          <a:p>
            <a:pPr algn="l"/>
            <a:r>
              <a:rPr lang="en-US" sz="1050">
                <a:gradFill>
                  <a:gsLst>
                    <a:gs pos="2917">
                      <a:schemeClr val="tx1"/>
                    </a:gs>
                    <a:gs pos="30000">
                      <a:schemeClr val="tx1"/>
                    </a:gs>
                  </a:gsLst>
                  <a:lin ang="5400000" scaled="0"/>
                </a:gradFill>
              </a:rPr>
              <a:t>Note this does not include legitimate service issues or outages, nor does it cover paid services for Premium support. This covers free support developers can find across our many channels. The types are:</a:t>
            </a:r>
          </a:p>
          <a:p>
            <a:pPr marL="171450" indent="-171450" algn="l">
              <a:buFont typeface="Arial" panose="020B0604020202020204" pitchFamily="34" charset="0"/>
              <a:buChar char="•"/>
            </a:pPr>
            <a:r>
              <a:rPr lang="en-US" sz="1050">
                <a:gradFill>
                  <a:gsLst>
                    <a:gs pos="2917">
                      <a:schemeClr val="tx1"/>
                    </a:gs>
                    <a:gs pos="30000">
                      <a:schemeClr val="tx1"/>
                    </a:gs>
                  </a:gsLst>
                  <a:lin ang="5400000" scaled="0"/>
                </a:gradFill>
              </a:rPr>
              <a:t>Product </a:t>
            </a:r>
            <a:r>
              <a:rPr lang="en-US" sz="1050" b="1">
                <a:gradFill>
                  <a:gsLst>
                    <a:gs pos="2917">
                      <a:schemeClr val="tx1"/>
                    </a:gs>
                    <a:gs pos="30000">
                      <a:schemeClr val="tx1"/>
                    </a:gs>
                  </a:gsLst>
                  <a:lin ang="5400000" scaled="0"/>
                </a:gradFill>
              </a:rPr>
              <a:t>ideas</a:t>
            </a:r>
            <a:r>
              <a:rPr lang="en-US" sz="1050">
                <a:gradFill>
                  <a:gsLst>
                    <a:gs pos="2917">
                      <a:schemeClr val="tx1"/>
                    </a:gs>
                    <a:gs pos="30000">
                      <a:schemeClr val="tx1"/>
                    </a:gs>
                  </a:gsLst>
                  <a:lin ang="5400000" scaled="0"/>
                </a:gradFill>
              </a:rPr>
              <a:t> or feature requests</a:t>
            </a:r>
          </a:p>
          <a:p>
            <a:pPr marL="171450" indent="-171450" algn="l">
              <a:buFont typeface="Arial" panose="020B0604020202020204" pitchFamily="34" charset="0"/>
              <a:buChar char="•"/>
            </a:pPr>
            <a:r>
              <a:rPr lang="en-US" sz="1050">
                <a:gradFill>
                  <a:gsLst>
                    <a:gs pos="2917">
                      <a:schemeClr val="tx1"/>
                    </a:gs>
                    <a:gs pos="30000">
                      <a:schemeClr val="tx1"/>
                    </a:gs>
                  </a:gsLst>
                  <a:lin ang="5400000" scaled="0"/>
                </a:gradFill>
              </a:rPr>
              <a:t>Product </a:t>
            </a:r>
            <a:r>
              <a:rPr lang="en-US" sz="1050" b="1">
                <a:gradFill>
                  <a:gsLst>
                    <a:gs pos="2917">
                      <a:schemeClr val="tx1"/>
                    </a:gs>
                    <a:gs pos="30000">
                      <a:schemeClr val="tx1"/>
                    </a:gs>
                  </a:gsLst>
                  <a:lin ang="5400000" scaled="0"/>
                </a:gradFill>
              </a:rPr>
              <a:t>bugs</a:t>
            </a:r>
          </a:p>
          <a:p>
            <a:pPr marL="171450" indent="-171450" algn="l">
              <a:buFont typeface="Arial" panose="020B0604020202020204" pitchFamily="34" charset="0"/>
              <a:buChar char="•"/>
            </a:pPr>
            <a:r>
              <a:rPr lang="en-US" sz="1050">
                <a:gradFill>
                  <a:gsLst>
                    <a:gs pos="2917">
                      <a:schemeClr val="tx1"/>
                    </a:gs>
                    <a:gs pos="30000">
                      <a:schemeClr val="tx1"/>
                    </a:gs>
                  </a:gsLst>
                  <a:lin ang="5400000" scaled="0"/>
                </a:gradFill>
              </a:rPr>
              <a:t>Troubleshooting or help with code (</a:t>
            </a:r>
            <a:r>
              <a:rPr lang="en-US" sz="1050" b="1">
                <a:gradFill>
                  <a:gsLst>
                    <a:gs pos="2917">
                      <a:schemeClr val="tx1"/>
                    </a:gs>
                    <a:gs pos="30000">
                      <a:schemeClr val="tx1"/>
                    </a:gs>
                  </a:gsLst>
                  <a:lin ang="5400000" scaled="0"/>
                </a:gradFill>
              </a:rPr>
              <a:t>how-to</a:t>
            </a:r>
            <a:r>
              <a:rPr lang="en-US" sz="1050">
                <a:gradFill>
                  <a:gsLst>
                    <a:gs pos="2917">
                      <a:schemeClr val="tx1"/>
                    </a:gs>
                    <a:gs pos="30000">
                      <a:schemeClr val="tx1"/>
                    </a:gs>
                  </a:gsLst>
                  <a:lin ang="5400000" scaled="0"/>
                </a:gradFill>
              </a:rPr>
              <a:t>) requests</a:t>
            </a:r>
          </a:p>
          <a:p>
            <a:pPr marL="171450" indent="-171450" algn="l">
              <a:buFont typeface="Arial" panose="020B0604020202020204" pitchFamily="34" charset="0"/>
              <a:buChar char="•"/>
            </a:pPr>
            <a:r>
              <a:rPr lang="en-US" sz="1050">
                <a:gradFill>
                  <a:gsLst>
                    <a:gs pos="2917">
                      <a:schemeClr val="tx1"/>
                    </a:gs>
                    <a:gs pos="30000">
                      <a:schemeClr val="tx1"/>
                    </a:gs>
                  </a:gsLst>
                  <a:lin ang="5400000" scaled="0"/>
                </a:gradFill>
              </a:rPr>
              <a:t>Requests for </a:t>
            </a:r>
            <a:r>
              <a:rPr lang="en-US" sz="1050" b="1">
                <a:gradFill>
                  <a:gsLst>
                    <a:gs pos="2917">
                      <a:schemeClr val="tx1"/>
                    </a:gs>
                    <a:gs pos="30000">
                      <a:schemeClr val="tx1"/>
                    </a:gs>
                  </a:gsLst>
                  <a:lin ang="5400000" scaled="0"/>
                </a:gradFill>
              </a:rPr>
              <a:t>docs</a:t>
            </a:r>
            <a:r>
              <a:rPr lang="en-US" sz="1050">
                <a:gradFill>
                  <a:gsLst>
                    <a:gs pos="2917">
                      <a:schemeClr val="tx1"/>
                    </a:gs>
                    <a:gs pos="30000">
                      <a:schemeClr val="tx1"/>
                    </a:gs>
                  </a:gsLst>
                  <a:lin ang="5400000" scaled="0"/>
                </a:gradFill>
              </a:rPr>
              <a:t> or samples</a:t>
            </a:r>
          </a:p>
        </p:txBody>
      </p:sp>
      <p:sp>
        <p:nvSpPr>
          <p:cNvPr id="13" name="TextBox 40">
            <a:extLst>
              <a:ext uri="{FF2B5EF4-FFF2-40B4-BE49-F238E27FC236}">
                <a16:creationId xmlns:a16="http://schemas.microsoft.com/office/drawing/2014/main" id="{875887B3-1E31-4AEC-9E9E-34892D8114DB}"/>
              </a:ext>
            </a:extLst>
          </p:cNvPr>
          <p:cNvSpPr txBox="1"/>
          <p:nvPr/>
        </p:nvSpPr>
        <p:spPr>
          <a:xfrm>
            <a:off x="2734793" y="2874034"/>
            <a:ext cx="1216835" cy="461665"/>
          </a:xfrm>
          <a:prstGeom prst="rect">
            <a:avLst/>
          </a:prstGeom>
          <a:noFill/>
        </p:spPr>
        <p:txBody>
          <a:bodyPr wrap="square" lIns="182880" tIns="146304" rIns="182880" bIns="146304"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200">
                <a:gradFill>
                  <a:gsLst>
                    <a:gs pos="2917">
                      <a:schemeClr val="tx1"/>
                    </a:gs>
                    <a:gs pos="30000">
                      <a:schemeClr val="tx1"/>
                    </a:gs>
                  </a:gsLst>
                  <a:lin ang="5400000" scaled="0"/>
                </a:gradFill>
              </a:rPr>
              <a:t>?</a:t>
            </a:r>
          </a:p>
        </p:txBody>
      </p:sp>
      <p:cxnSp>
        <p:nvCxnSpPr>
          <p:cNvPr id="66" name="Straight Arrow Connector 27">
            <a:extLst>
              <a:ext uri="{FF2B5EF4-FFF2-40B4-BE49-F238E27FC236}">
                <a16:creationId xmlns:a16="http://schemas.microsoft.com/office/drawing/2014/main" id="{424CC3D7-CEBD-3E78-686D-86E04FF6EB48}"/>
              </a:ext>
            </a:extLst>
          </p:cNvPr>
          <p:cNvCxnSpPr>
            <a:cxnSpLocks/>
            <a:stCxn id="175" idx="2"/>
          </p:cNvCxnSpPr>
          <p:nvPr/>
        </p:nvCxnSpPr>
        <p:spPr>
          <a:xfrm rot="5400000">
            <a:off x="7810293" y="3574265"/>
            <a:ext cx="2304859" cy="2841943"/>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27">
            <a:extLst>
              <a:ext uri="{FF2B5EF4-FFF2-40B4-BE49-F238E27FC236}">
                <a16:creationId xmlns:a16="http://schemas.microsoft.com/office/drawing/2014/main" id="{2218C513-C7BF-CBEA-97CE-5148685A501F}"/>
              </a:ext>
            </a:extLst>
          </p:cNvPr>
          <p:cNvCxnSpPr>
            <a:cxnSpLocks/>
            <a:endCxn id="182" idx="3"/>
          </p:cNvCxnSpPr>
          <p:nvPr/>
        </p:nvCxnSpPr>
        <p:spPr>
          <a:xfrm rot="10800000" flipV="1">
            <a:off x="5399088" y="5581547"/>
            <a:ext cx="775111" cy="449366"/>
          </a:xfrm>
          <a:prstGeom prst="bentConnector3">
            <a:avLst>
              <a:gd name="adj1" fmla="val 2075"/>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4" name="Picture 96" descr="Lights On with solid fill">
            <a:extLst>
              <a:ext uri="{FF2B5EF4-FFF2-40B4-BE49-F238E27FC236}">
                <a16:creationId xmlns:a16="http://schemas.microsoft.com/office/drawing/2014/main" id="{54C43637-AC05-B623-11DB-B38AA80F7980}"/>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66205" y="1984306"/>
            <a:ext cx="200025" cy="187833"/>
          </a:xfrm>
          <a:prstGeom prst="rect">
            <a:avLst/>
          </a:prstGeom>
        </p:spPr>
      </p:pic>
    </p:spTree>
    <p:extLst>
      <p:ext uri="{BB962C8B-B14F-4D97-AF65-F5344CB8AC3E}">
        <p14:creationId xmlns:p14="http://schemas.microsoft.com/office/powerpoint/2010/main" val="254575168"/>
      </p:ext>
    </p:extLst>
  </p:cSld>
  <p:clrMapOvr>
    <a:masterClrMapping/>
  </p:clrMapOvr>
  <p:transition>
    <p:fade/>
  </p:transition>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430887"/>
          </a:xfrm>
        </p:spPr>
        <p:txBody>
          <a:bodyPr lIns="91440" tIns="45720" rIns="91440" bIns="45720" anchor="t"/>
          <a:lstStyle/>
          <a:p>
            <a:r>
              <a:rPr lang="en-US">
                <a:solidFill>
                  <a:srgbClr val="1A1A1A"/>
                </a:solidFill>
                <a:cs typeface="Segoe UI"/>
              </a:rPr>
              <a:t>Problem to solve: What happens to customer suggestions/ideas?</a:t>
            </a:r>
            <a:endParaRPr lang="en-US"/>
          </a:p>
        </p:txBody>
      </p:sp>
      <p:sp>
        <p:nvSpPr>
          <p:cNvPr id="3" name="Text Placeholder 2"/>
          <p:cNvSpPr>
            <a:spLocks noGrp="1"/>
          </p:cNvSpPr>
          <p:nvPr>
            <p:ph type="body" sz="quarter" idx="10"/>
          </p:nvPr>
        </p:nvSpPr>
        <p:spPr>
          <a:xfrm>
            <a:off x="586740" y="992442"/>
            <a:ext cx="11018520" cy="3028521"/>
          </a:xfrm>
        </p:spPr>
        <p:txBody>
          <a:bodyPr vert="horz" wrap="square" lIns="0" tIns="0" rIns="0" bIns="0" rtlCol="0" anchor="t">
            <a:spAutoFit/>
          </a:bodyPr>
          <a:lstStyle/>
          <a:p>
            <a:pPr marL="203200" indent="-203200"/>
            <a:r>
              <a:rPr lang="en-US">
                <a:solidFill>
                  <a:srgbClr val="1A1A1A"/>
                </a:solidFill>
                <a:cs typeface="Segoe UI Semilight"/>
              </a:rPr>
              <a:t>Since UserVoice retired in 2021, we’ve asked customers to go to </a:t>
            </a:r>
            <a:r>
              <a:rPr lang="en-US">
                <a:solidFill>
                  <a:srgbClr val="1A1A1A"/>
                </a:solidFill>
                <a:cs typeface="Segoe UI Semilight"/>
                <a:hlinkClick r:id="rId3"/>
              </a:rPr>
              <a:t>https://aka.ms/m365dev-suggestions</a:t>
            </a:r>
            <a:r>
              <a:rPr lang="en-US">
                <a:solidFill>
                  <a:srgbClr val="1A1A1A"/>
                </a:solidFill>
                <a:cs typeface="Segoe UI Semilight"/>
              </a:rPr>
              <a:t> (on Tech Communities) to submit ideas or vote on them.</a:t>
            </a:r>
          </a:p>
          <a:p>
            <a:pPr marL="203200" indent="-203200"/>
            <a:r>
              <a:rPr lang="en-US">
                <a:solidFill>
                  <a:srgbClr val="1A1A1A"/>
                </a:solidFill>
                <a:cs typeface="Segoe UI Semilight"/>
              </a:rPr>
              <a:t>Added to weekly Feedback Process Coordinator process to triage.</a:t>
            </a:r>
          </a:p>
          <a:p>
            <a:pPr marL="203200" indent="-203200"/>
            <a:r>
              <a:rPr lang="en-US">
                <a:solidFill>
                  <a:srgbClr val="1A1A1A"/>
                </a:solidFill>
                <a:cs typeface="Segoe UI Semilight"/>
              </a:rPr>
              <a:t>This was a temporary solution until the </a:t>
            </a:r>
            <a:r>
              <a:rPr lang="en-US">
                <a:solidFill>
                  <a:srgbClr val="1A1A1A"/>
                </a:solidFill>
                <a:cs typeface="Segoe UI Semilight"/>
                <a:hlinkClick r:id="rId4"/>
              </a:rPr>
              <a:t>Feedback Portal </a:t>
            </a:r>
            <a:r>
              <a:rPr lang="en-US">
                <a:solidFill>
                  <a:srgbClr val="1A1A1A"/>
                </a:solidFill>
                <a:cs typeface="Segoe UI Semilight"/>
              </a:rPr>
              <a:t>shipped.</a:t>
            </a:r>
          </a:p>
          <a:p>
            <a:pPr marL="203200" indent="-203200"/>
            <a:r>
              <a:rPr lang="en-US">
                <a:solidFill>
                  <a:srgbClr val="1A1A1A"/>
                </a:solidFill>
                <a:cs typeface="Segoe UI Semilight"/>
              </a:rPr>
              <a:t>We currently have 650+ new ideas. Most of these have not been triaged, however many have multiple upvotes. </a:t>
            </a:r>
          </a:p>
          <a:p>
            <a:pPr marL="203200" indent="-203200"/>
            <a:r>
              <a:rPr lang="en-US">
                <a:solidFill>
                  <a:srgbClr val="1A1A1A"/>
                </a:solidFill>
                <a:cs typeface="Segoe UI Semilight"/>
              </a:rPr>
              <a:t>We also have 16 open issues in GitHub office-</a:t>
            </a:r>
            <a:r>
              <a:rPr lang="en-US" err="1">
                <a:solidFill>
                  <a:srgbClr val="1A1A1A"/>
                </a:solidFill>
                <a:cs typeface="Segoe UI Semilight"/>
              </a:rPr>
              <a:t>js</a:t>
            </a:r>
            <a:r>
              <a:rPr lang="en-US">
                <a:solidFill>
                  <a:srgbClr val="1A1A1A"/>
                </a:solidFill>
                <a:cs typeface="Segoe UI Semilight"/>
              </a:rPr>
              <a:t> labeled </a:t>
            </a:r>
            <a:r>
              <a:rPr lang="en-US">
                <a:solidFill>
                  <a:srgbClr val="1A1A1A"/>
                </a:solidFill>
                <a:cs typeface="Segoe UI Semilight"/>
                <a:hlinkClick r:id="rId5"/>
              </a:rPr>
              <a:t>product feature request</a:t>
            </a:r>
            <a:r>
              <a:rPr lang="en-US">
                <a:solidFill>
                  <a:srgbClr val="1A1A1A"/>
                </a:solidFill>
                <a:cs typeface="Segoe UI Semilight"/>
              </a:rPr>
              <a:t>.</a:t>
            </a:r>
            <a:endParaRPr lang="en-US"/>
          </a:p>
          <a:p>
            <a:pPr marL="0" indent="0">
              <a:buNone/>
            </a:pPr>
            <a:endParaRPr lang="en-US">
              <a:solidFill>
                <a:srgbClr val="1A1A1A"/>
              </a:solidFill>
            </a:endParaRPr>
          </a:p>
          <a:p>
            <a:pPr marL="457200" lvl="2" indent="0">
              <a:buNone/>
            </a:pPr>
            <a:endParaRPr lang="en-US">
              <a:solidFill>
                <a:srgbClr val="1A1A1A"/>
              </a:solidFill>
            </a:endParaRPr>
          </a:p>
        </p:txBody>
      </p:sp>
      <p:pic>
        <p:nvPicPr>
          <p:cNvPr id="7" name="Picture 6">
            <a:extLst>
              <a:ext uri="{FF2B5EF4-FFF2-40B4-BE49-F238E27FC236}">
                <a16:creationId xmlns:a16="http://schemas.microsoft.com/office/drawing/2014/main" id="{365EFAE3-71FC-5112-2C9D-3BA2F9FD4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465" y="3573424"/>
            <a:ext cx="3477806" cy="3160712"/>
          </a:xfrm>
          <a:prstGeom prst="rect">
            <a:avLst/>
          </a:prstGeom>
        </p:spPr>
      </p:pic>
      <p:pic>
        <p:nvPicPr>
          <p:cNvPr id="9" name="Graphic 8" descr="Thumbs Down with solid fill">
            <a:extLst>
              <a:ext uri="{FF2B5EF4-FFF2-40B4-BE49-F238E27FC236}">
                <a16:creationId xmlns:a16="http://schemas.microsoft.com/office/drawing/2014/main" id="{B18EA896-09B1-4EFD-D97A-016D4B4F8F0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80132" y="4125318"/>
            <a:ext cx="311727" cy="311727"/>
          </a:xfrm>
          <a:prstGeom prst="rect">
            <a:avLst/>
          </a:prstGeom>
        </p:spPr>
      </p:pic>
    </p:spTree>
    <p:extLst>
      <p:ext uri="{BB962C8B-B14F-4D97-AF65-F5344CB8AC3E}">
        <p14:creationId xmlns:p14="http://schemas.microsoft.com/office/powerpoint/2010/main" val="385174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308C9-F8A9-537D-A4A3-9629C551D143}"/>
              </a:ext>
            </a:extLst>
          </p:cNvPr>
          <p:cNvSpPr>
            <a:spLocks noGrp="1"/>
          </p:cNvSpPr>
          <p:nvPr>
            <p:ph type="title"/>
          </p:nvPr>
        </p:nvSpPr>
        <p:spPr/>
        <p:txBody>
          <a:bodyPr/>
          <a:lstStyle/>
          <a:p>
            <a:r>
              <a:rPr lang="en-US"/>
              <a:t>What is the problem to be solved?</a:t>
            </a:r>
          </a:p>
        </p:txBody>
      </p:sp>
      <p:sp>
        <p:nvSpPr>
          <p:cNvPr id="3" name="Text Placeholder 2">
            <a:extLst>
              <a:ext uri="{FF2B5EF4-FFF2-40B4-BE49-F238E27FC236}">
                <a16:creationId xmlns:a16="http://schemas.microsoft.com/office/drawing/2014/main" id="{63FAC01A-61BD-BF2D-26BB-45B356442560}"/>
              </a:ext>
            </a:extLst>
          </p:cNvPr>
          <p:cNvSpPr>
            <a:spLocks noGrp="1"/>
          </p:cNvSpPr>
          <p:nvPr>
            <p:ph type="body" sz="quarter" idx="10"/>
          </p:nvPr>
        </p:nvSpPr>
        <p:spPr>
          <a:xfrm>
            <a:off x="584200" y="1435497"/>
            <a:ext cx="8676178" cy="307777"/>
          </a:xfrm>
        </p:spPr>
        <p:txBody>
          <a:bodyPr/>
          <a:lstStyle/>
          <a:p>
            <a:pPr marL="0" indent="0">
              <a:buNone/>
            </a:pPr>
            <a:r>
              <a:rPr lang="en-US"/>
              <a:t>Send customers to new Feedback portal or keep in GitHub?</a:t>
            </a:r>
          </a:p>
        </p:txBody>
      </p:sp>
      <p:sp>
        <p:nvSpPr>
          <p:cNvPr id="9" name="TextBox 4">
            <a:extLst>
              <a:ext uri="{FF2B5EF4-FFF2-40B4-BE49-F238E27FC236}">
                <a16:creationId xmlns:a16="http://schemas.microsoft.com/office/drawing/2014/main" id="{3DD5D8AA-0FFE-C1F9-FA0A-C2CED6E673A5}"/>
              </a:ext>
            </a:extLst>
          </p:cNvPr>
          <p:cNvSpPr txBox="1"/>
          <p:nvPr/>
        </p:nvSpPr>
        <p:spPr>
          <a:xfrm>
            <a:off x="471896" y="2803983"/>
            <a:ext cx="827519" cy="5447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a:gradFill>
                  <a:gsLst>
                    <a:gs pos="2917">
                      <a:schemeClr val="tx1"/>
                    </a:gs>
                    <a:gs pos="30000">
                      <a:schemeClr val="tx1"/>
                    </a:gs>
                  </a:gsLst>
                  <a:lin ang="5400000" scaled="0"/>
                </a:gradFill>
              </a:rPr>
              <a:t>Pros</a:t>
            </a:r>
          </a:p>
        </p:txBody>
      </p:sp>
      <p:cxnSp>
        <p:nvCxnSpPr>
          <p:cNvPr id="39" name="Straight Connector 38">
            <a:extLst>
              <a:ext uri="{FF2B5EF4-FFF2-40B4-BE49-F238E27FC236}">
                <a16:creationId xmlns:a16="http://schemas.microsoft.com/office/drawing/2014/main" id="{7CCB2AFD-216D-A210-4EEF-CDCBED067E87}"/>
              </a:ext>
            </a:extLst>
          </p:cNvPr>
          <p:cNvCxnSpPr>
            <a:cxnSpLocks/>
          </p:cNvCxnSpPr>
          <p:nvPr/>
        </p:nvCxnSpPr>
        <p:spPr>
          <a:xfrm>
            <a:off x="524173" y="4049021"/>
            <a:ext cx="11149807" cy="0"/>
          </a:xfrm>
          <a:prstGeom prst="line">
            <a:avLst/>
          </a:prstGeom>
          <a:ln>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DB6D47F-B428-BB33-14F0-2E75B1733BFE}"/>
              </a:ext>
            </a:extLst>
          </p:cNvPr>
          <p:cNvCxnSpPr>
            <a:cxnSpLocks/>
          </p:cNvCxnSpPr>
          <p:nvPr/>
        </p:nvCxnSpPr>
        <p:spPr>
          <a:xfrm>
            <a:off x="518019" y="2321358"/>
            <a:ext cx="11155961" cy="0"/>
          </a:xfrm>
          <a:prstGeom prst="line">
            <a:avLst/>
          </a:prstGeom>
          <a:ln>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68" name="Table 68">
            <a:extLst>
              <a:ext uri="{FF2B5EF4-FFF2-40B4-BE49-F238E27FC236}">
                <a16:creationId xmlns:a16="http://schemas.microsoft.com/office/drawing/2014/main" id="{1A413B02-574C-B5A8-DB79-422F1D8C732E}"/>
              </a:ext>
            </a:extLst>
          </p:cNvPr>
          <p:cNvGraphicFramePr>
            <a:graphicFrameLocks noGrp="1"/>
          </p:cNvGraphicFramePr>
          <p:nvPr>
            <p:extLst>
              <p:ext uri="{D42A27DB-BD31-4B8C-83A1-F6EECF244321}">
                <p14:modId xmlns:p14="http://schemas.microsoft.com/office/powerpoint/2010/main" val="1934513899"/>
              </p:ext>
            </p:extLst>
          </p:nvPr>
        </p:nvGraphicFramePr>
        <p:xfrm>
          <a:off x="1577727" y="1865321"/>
          <a:ext cx="8647362" cy="4727364"/>
        </p:xfrm>
        <a:graphic>
          <a:graphicData uri="http://schemas.openxmlformats.org/drawingml/2006/table">
            <a:tbl>
              <a:tblPr firstRow="1" bandRow="1">
                <a:tableStyleId>{5C22544A-7EE6-4342-B048-85BDC9FD1C3A}</a:tableStyleId>
              </a:tblPr>
              <a:tblGrid>
                <a:gridCol w="4323681">
                  <a:extLst>
                    <a:ext uri="{9D8B030D-6E8A-4147-A177-3AD203B41FA5}">
                      <a16:colId xmlns:a16="http://schemas.microsoft.com/office/drawing/2014/main" val="1180656098"/>
                    </a:ext>
                  </a:extLst>
                </a:gridCol>
                <a:gridCol w="4323681">
                  <a:extLst>
                    <a:ext uri="{9D8B030D-6E8A-4147-A177-3AD203B41FA5}">
                      <a16:colId xmlns:a16="http://schemas.microsoft.com/office/drawing/2014/main" val="4033453042"/>
                    </a:ext>
                  </a:extLst>
                </a:gridCol>
              </a:tblGrid>
              <a:tr h="399204">
                <a:tc>
                  <a:txBody>
                    <a:bodyPr/>
                    <a:lstStyle/>
                    <a:p>
                      <a:r>
                        <a:rPr lang="en-US" b="0"/>
                        <a:t>Feedback portal</a:t>
                      </a:r>
                    </a:p>
                  </a:txBody>
                  <a:tcPr/>
                </a:tc>
                <a:tc>
                  <a:txBody>
                    <a:bodyPr/>
                    <a:lstStyle/>
                    <a:p>
                      <a:r>
                        <a:rPr lang="en-US" b="0"/>
                        <a:t>GitHub office-js</a:t>
                      </a:r>
                    </a:p>
                  </a:txBody>
                  <a:tcPr/>
                </a:tc>
                <a:extLst>
                  <a:ext uri="{0D108BD9-81ED-4DB2-BD59-A6C34878D82A}">
                    <a16:rowId xmlns:a16="http://schemas.microsoft.com/office/drawing/2014/main" val="1577270149"/>
                  </a:ext>
                </a:extLst>
              </a:tr>
              <a:tr h="1498044">
                <a:tc>
                  <a:txBody>
                    <a:bodyPr/>
                    <a:lstStyle/>
                    <a:p>
                      <a:r>
                        <a:rPr lang="en-US" sz="1600"/>
                        <a:t>Official One Microsoft solution</a:t>
                      </a:r>
                    </a:p>
                    <a:p>
                      <a:r>
                        <a:rPr lang="en-US" sz="1600"/>
                        <a:t>Can upvote</a:t>
                      </a:r>
                    </a:p>
                    <a:p>
                      <a:r>
                        <a:rPr lang="en-US" sz="1600"/>
                        <a:t>Searches for possible dupes</a:t>
                      </a:r>
                    </a:p>
                    <a:p>
                      <a:endParaRPr lang="en-US" sz="1600"/>
                    </a:p>
                    <a:p>
                      <a:endParaRPr lang="en-US" sz="1600"/>
                    </a:p>
                    <a:p>
                      <a:endParaRPr lang="en-US" sz="1600"/>
                    </a:p>
                  </a:txBody>
                  <a:tcPr/>
                </a:tc>
                <a:tc>
                  <a:txBody>
                    <a:bodyPr/>
                    <a:lstStyle/>
                    <a:p>
                      <a:r>
                        <a:rPr lang="en-US" sz="1600"/>
                        <a:t>Homegrown solution</a:t>
                      </a:r>
                    </a:p>
                    <a:p>
                      <a:r>
                        <a:rPr lang="en-US" sz="1600"/>
                        <a:t>Can customize</a:t>
                      </a:r>
                    </a:p>
                    <a:p>
                      <a:r>
                        <a:rPr lang="en-US" sz="1600"/>
                        <a:t>Can upvote</a:t>
                      </a:r>
                    </a:p>
                    <a:p>
                      <a:r>
                        <a:rPr lang="en-US" sz="1600"/>
                        <a:t>Discussions</a:t>
                      </a:r>
                    </a:p>
                    <a:p>
                      <a:pPr lvl="0">
                        <a:buNone/>
                      </a:pPr>
                      <a:r>
                        <a:rPr lang="en-US" sz="1600" b="0" i="0" u="none" strike="noStrike" noProof="0">
                          <a:latin typeface="Calibri"/>
                        </a:rPr>
                        <a:t>Customers prefer this because </a:t>
                      </a:r>
                      <a:r>
                        <a:rPr lang="en-US" sz="1600"/>
                        <a:t>it is triaged daily Can attach logs, screenshots, etc.</a:t>
                      </a:r>
                      <a:endParaRPr lang="en-US"/>
                    </a:p>
                    <a:p>
                      <a:endParaRPr lang="en-US" sz="1600"/>
                    </a:p>
                  </a:txBody>
                  <a:tcPr/>
                </a:tc>
                <a:extLst>
                  <a:ext uri="{0D108BD9-81ED-4DB2-BD59-A6C34878D82A}">
                    <a16:rowId xmlns:a16="http://schemas.microsoft.com/office/drawing/2014/main" val="602030838"/>
                  </a:ext>
                </a:extLst>
              </a:tr>
              <a:tr h="2437993">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Product centric, not platform</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No forum for Office or office-js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“Feedback” is a big bucket includes all contact types (bugs, ideas, how-</a:t>
                      </a:r>
                      <a:r>
                        <a:rPr lang="en-US" sz="1600" err="1"/>
                        <a:t>tos</a:t>
                      </a:r>
                      <a:r>
                        <a:rPr lang="en-US" sz="1600"/>
                        <a:t>, Docs)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Another place to triage where we’ll be unresponsive due to resource constraints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We only have one OCV bucket (Extensibility) so no way to integrate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No customization, no file attachments</a:t>
                      </a:r>
                    </a:p>
                    <a:p>
                      <a:endParaRPr lang="en-US" sz="1600"/>
                    </a:p>
                  </a:txBody>
                  <a:tcPr/>
                </a:tc>
                <a:tc>
                  <a:txBody>
                    <a:bodyPr/>
                    <a:lstStyle/>
                    <a:p>
                      <a:pPr marL="285750" indent="-285750">
                        <a:buFont typeface="Arial" panose="020B0604020202020204" pitchFamily="34" charset="0"/>
                        <a:buChar char="•"/>
                      </a:pPr>
                      <a:r>
                        <a:rPr lang="en-US" sz="1600"/>
                        <a:t>Difficult to know who to assign issues</a:t>
                      </a:r>
                    </a:p>
                    <a:p>
                      <a:pPr marL="285750" indent="-285750">
                        <a:buFont typeface="Arial" panose="020B0604020202020204" pitchFamily="34" charset="0"/>
                        <a:buChar char="•"/>
                      </a:pPr>
                      <a:r>
                        <a:rPr lang="en-US" sz="1600"/>
                        <a:t>Growing list of issues in backlog</a:t>
                      </a:r>
                    </a:p>
                    <a:p>
                      <a:pPr marL="285750" indent="-285750">
                        <a:buFont typeface="Arial" panose="020B0604020202020204" pitchFamily="34" charset="0"/>
                        <a:buChar char="•"/>
                      </a:pPr>
                      <a:r>
                        <a:rPr lang="en-US" sz="1600"/>
                        <a:t>Integrating with ADO for bugs is possible but requires a resource to develop it </a:t>
                      </a:r>
                    </a:p>
                    <a:p>
                      <a:pPr marL="285750" indent="-285750">
                        <a:buFont typeface="Arial" panose="020B0604020202020204" pitchFamily="34" charset="0"/>
                        <a:buChar char="•"/>
                      </a:pPr>
                      <a:r>
                        <a:rPr lang="en-US" sz="1600"/>
                        <a:t>Also, it is possible to create PowerBI reports but requires a resource</a:t>
                      </a:r>
                    </a:p>
                  </a:txBody>
                  <a:tcPr/>
                </a:tc>
                <a:extLst>
                  <a:ext uri="{0D108BD9-81ED-4DB2-BD59-A6C34878D82A}">
                    <a16:rowId xmlns:a16="http://schemas.microsoft.com/office/drawing/2014/main" val="3161533428"/>
                  </a:ext>
                </a:extLst>
              </a:tr>
            </a:tbl>
          </a:graphicData>
        </a:graphic>
      </p:graphicFrame>
      <p:sp>
        <p:nvSpPr>
          <p:cNvPr id="70" name="TextBox 4">
            <a:extLst>
              <a:ext uri="{FF2B5EF4-FFF2-40B4-BE49-F238E27FC236}">
                <a16:creationId xmlns:a16="http://schemas.microsoft.com/office/drawing/2014/main" id="{505E7CA1-F5CB-CCC3-94A9-E60B3BB67A60}"/>
              </a:ext>
            </a:extLst>
          </p:cNvPr>
          <p:cNvSpPr txBox="1"/>
          <p:nvPr/>
        </p:nvSpPr>
        <p:spPr>
          <a:xfrm>
            <a:off x="471896" y="4706641"/>
            <a:ext cx="935585" cy="544765"/>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a:gradFill>
                  <a:gsLst>
                    <a:gs pos="2917">
                      <a:schemeClr val="tx1"/>
                    </a:gs>
                    <a:gs pos="30000">
                      <a:schemeClr val="tx1"/>
                    </a:gs>
                  </a:gsLst>
                  <a:lin ang="5400000" scaled="0"/>
                </a:gradFill>
              </a:rPr>
              <a:t>Cons</a:t>
            </a:r>
          </a:p>
        </p:txBody>
      </p:sp>
    </p:spTree>
    <p:extLst>
      <p:ext uri="{BB962C8B-B14F-4D97-AF65-F5344CB8AC3E}">
        <p14:creationId xmlns:p14="http://schemas.microsoft.com/office/powerpoint/2010/main" val="25711719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350E-EFAA-08C9-3D83-027DC7577DC2}"/>
              </a:ext>
            </a:extLst>
          </p:cNvPr>
          <p:cNvSpPr>
            <a:spLocks noGrp="1"/>
          </p:cNvSpPr>
          <p:nvPr>
            <p:ph type="title"/>
          </p:nvPr>
        </p:nvSpPr>
        <p:spPr/>
        <p:txBody>
          <a:bodyPr lIns="91440" tIns="45720" rIns="91440" bIns="45720" anchor="t"/>
          <a:lstStyle/>
          <a:p>
            <a:r>
              <a:rPr lang="en-US">
                <a:cs typeface="Calibri Light"/>
              </a:rPr>
              <a:t>Your feedback matters</a:t>
            </a:r>
            <a:endParaRPr lang="en-US"/>
          </a:p>
        </p:txBody>
      </p:sp>
      <p:sp>
        <p:nvSpPr>
          <p:cNvPr id="3" name="Text Placeholder 2">
            <a:extLst>
              <a:ext uri="{FF2B5EF4-FFF2-40B4-BE49-F238E27FC236}">
                <a16:creationId xmlns:a16="http://schemas.microsoft.com/office/drawing/2014/main" id="{678AD5A8-B0CC-7BF9-FC7C-29E8D938DA2D}"/>
              </a:ext>
            </a:extLst>
          </p:cNvPr>
          <p:cNvSpPr>
            <a:spLocks noGrp="1"/>
          </p:cNvSpPr>
          <p:nvPr>
            <p:ph type="body" sz="quarter" idx="10"/>
          </p:nvPr>
        </p:nvSpPr>
        <p:spPr>
          <a:xfrm>
            <a:off x="584200" y="1435497"/>
            <a:ext cx="9603378" cy="3708252"/>
          </a:xfrm>
        </p:spPr>
        <p:txBody>
          <a:bodyPr lIns="91440" tIns="45720" rIns="91440" bIns="45720" anchor="t"/>
          <a:lstStyle/>
          <a:p>
            <a:pPr marL="203200" indent="-203200"/>
            <a:r>
              <a:rPr lang="en-US">
                <a:ea typeface="+mn-lt"/>
                <a:cs typeface="+mn-lt"/>
              </a:rPr>
              <a:t>Where we're at now: </a:t>
            </a:r>
            <a:br>
              <a:rPr lang="en-US"/>
            </a:br>
            <a:r>
              <a:rPr lang="en-US">
                <a:ea typeface="+mn-lt"/>
                <a:cs typeface="+mn-lt"/>
              </a:rPr>
              <a:t>Feature spec has been submitted requesting </a:t>
            </a:r>
            <a:r>
              <a:rPr lang="en-US" b="1">
                <a:ea typeface="+mn-lt"/>
                <a:cs typeface="+mn-lt"/>
              </a:rPr>
              <a:t>we change to GitHub</a:t>
            </a:r>
            <a:r>
              <a:rPr lang="en-US">
                <a:ea typeface="+mn-lt"/>
                <a:cs typeface="+mn-lt"/>
              </a:rPr>
              <a:t>. Note this decision is not final, the ETA is end of this month. </a:t>
            </a:r>
          </a:p>
          <a:p>
            <a:pPr marL="203200" indent="-203200"/>
            <a:r>
              <a:rPr lang="en-US">
                <a:cs typeface="Calibri"/>
              </a:rPr>
              <a:t>Please review the new Feedback Portal vs. GitHub issues and send your thoughts to the channel or email me directly </a:t>
            </a:r>
            <a:r>
              <a:rPr lang="en-US">
                <a:cs typeface="Calibri"/>
                <a:hlinkClick r:id="rId2"/>
              </a:rPr>
              <a:t>lindalu@microsoft.com</a:t>
            </a:r>
            <a:r>
              <a:rPr lang="en-US">
                <a:cs typeface="Calibri"/>
              </a:rPr>
              <a:t> with "Office Add-ins feature suggestions" as email subject.</a:t>
            </a:r>
          </a:p>
          <a:p>
            <a:pPr marL="203200" indent="-203200"/>
            <a:r>
              <a:rPr lang="en-US">
                <a:cs typeface="Calibri"/>
              </a:rPr>
              <a:t>If you have any suggestions that you submitted to the current forum on Tech Communities, please @lindalu-msft in the comments so I can prioritize triaging your submission!</a:t>
            </a:r>
          </a:p>
          <a:p>
            <a:pPr marL="203200" indent="-203200"/>
            <a:r>
              <a:rPr lang="en-US">
                <a:cs typeface="Calibri"/>
              </a:rPr>
              <a:t>If you are interested in participating in a future User Research session about customer support channels, please let me know. Email me </a:t>
            </a:r>
            <a:r>
              <a:rPr lang="en-US" err="1">
                <a:cs typeface="Calibri"/>
              </a:rPr>
              <a:t>lindalu@microsoft</a:t>
            </a:r>
            <a:r>
              <a:rPr lang="en-US">
                <a:cs typeface="Calibri"/>
              </a:rPr>
              <a:t> with "Office Add-ins Developer User Research" as email subject.</a:t>
            </a:r>
          </a:p>
        </p:txBody>
      </p:sp>
    </p:spTree>
    <p:extLst>
      <p:ext uri="{BB962C8B-B14F-4D97-AF65-F5344CB8AC3E}">
        <p14:creationId xmlns:p14="http://schemas.microsoft.com/office/powerpoint/2010/main" val="22464826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a:latin typeface="Segoe UI Semibold"/>
                <a:cs typeface="Segoe UI Semibold"/>
              </a:rPr>
              <a:t>Outlook API update </a:t>
            </a:r>
          </a:p>
        </p:txBody>
      </p:sp>
      <p:sp>
        <p:nvSpPr>
          <p:cNvPr id="14" name="TextBox 13">
            <a:extLst>
              <a:ext uri="{FF2B5EF4-FFF2-40B4-BE49-F238E27FC236}">
                <a16:creationId xmlns:a16="http://schemas.microsoft.com/office/drawing/2014/main" id="{AB5DDCAC-5FB5-4181-821D-D510F92F7EE7}"/>
              </a:ext>
            </a:extLst>
          </p:cNvPr>
          <p:cNvSpPr txBox="1"/>
          <p:nvPr/>
        </p:nvSpPr>
        <p:spPr>
          <a:xfrm>
            <a:off x="361848" y="5717237"/>
            <a:ext cx="10140479" cy="400110"/>
          </a:xfrm>
          <a:prstGeom prst="rect">
            <a:avLst/>
          </a:prstGeom>
          <a:noFill/>
        </p:spPr>
        <p:txBody>
          <a:bodyPr wrap="square" lIns="91440" tIns="45720" rIns="91440" bIns="45720" anchor="t">
            <a:spAutoFit/>
          </a:bodyPr>
          <a:lstStyle/>
          <a:p>
            <a:r>
              <a:rPr lang="en-US" sz="2000">
                <a:solidFill>
                  <a:schemeClr val="bg1"/>
                </a:solidFill>
              </a:rPr>
              <a:t>Juan Balmori: Principal Product Manager</a:t>
            </a:r>
            <a:endParaRPr lang="en-US">
              <a:solidFill>
                <a:schemeClr val="bg1"/>
              </a:solidFill>
            </a:endParaRPr>
          </a:p>
        </p:txBody>
      </p:sp>
      <p:pic>
        <p:nvPicPr>
          <p:cNvPr id="4" name="Picture 3" descr="A person smiling for the camera&#10;&#10;Description automatically generated with medium confidence">
            <a:extLst>
              <a:ext uri="{FF2B5EF4-FFF2-40B4-BE49-F238E27FC236}">
                <a16:creationId xmlns:a16="http://schemas.microsoft.com/office/drawing/2014/main" id="{E1FF3039-F284-9C3C-F5C9-8823A4B2F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578" y="3226272"/>
            <a:ext cx="1655957" cy="1620345"/>
          </a:xfrm>
          <a:prstGeom prst="rect">
            <a:avLst/>
          </a:prstGeom>
        </p:spPr>
      </p:pic>
      <p:sp>
        <p:nvSpPr>
          <p:cNvPr id="5" name="Content Placeholder 4">
            <a:extLst>
              <a:ext uri="{FF2B5EF4-FFF2-40B4-BE49-F238E27FC236}">
                <a16:creationId xmlns:a16="http://schemas.microsoft.com/office/drawing/2014/main" id="{42C17722-1044-A3D7-7E50-9B5E88FEBBE9}"/>
              </a:ext>
            </a:extLst>
          </p:cNvPr>
          <p:cNvSpPr txBox="1">
            <a:spLocks/>
          </p:cNvSpPr>
          <p:nvPr/>
        </p:nvSpPr>
        <p:spPr>
          <a:xfrm>
            <a:off x="3643046" y="2930403"/>
            <a:ext cx="6773651" cy="31869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Mailbox 1.12 Scope Defined</a:t>
            </a:r>
          </a:p>
          <a:p>
            <a:r>
              <a:rPr lang="en-US">
                <a:solidFill>
                  <a:schemeClr val="bg1"/>
                </a:solidFill>
              </a:rPr>
              <a:t>REST Decommission Update and FAQ</a:t>
            </a:r>
          </a:p>
        </p:txBody>
      </p:sp>
    </p:spTree>
    <p:extLst>
      <p:ext uri="{BB962C8B-B14F-4D97-AF65-F5344CB8AC3E}">
        <p14:creationId xmlns:p14="http://schemas.microsoft.com/office/powerpoint/2010/main" val="2531137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5C10F9C-6B49-3D91-1A9E-787B06A95E01}"/>
              </a:ext>
            </a:extLst>
          </p:cNvPr>
          <p:cNvSpPr>
            <a:spLocks noGrp="1"/>
          </p:cNvSpPr>
          <p:nvPr>
            <p:ph type="title"/>
          </p:nvPr>
        </p:nvSpPr>
        <p:spPr>
          <a:xfrm>
            <a:off x="970908" y="1220919"/>
            <a:ext cx="5425781" cy="2387600"/>
          </a:xfrm>
        </p:spPr>
        <p:txBody>
          <a:bodyPr vert="horz" lIns="91440" tIns="45720" rIns="91440" bIns="45720" rtlCol="0" anchor="b">
            <a:normAutofit/>
          </a:bodyPr>
          <a:lstStyle/>
          <a:p>
            <a:pPr defTabSz="914400"/>
            <a:r>
              <a:rPr lang="en-US" kern="1200">
                <a:solidFill>
                  <a:schemeClr val="tx1"/>
                </a:solidFill>
                <a:latin typeface="+mj-lt"/>
                <a:ea typeface="+mj-ea"/>
                <a:cs typeface="+mj-cs"/>
              </a:rPr>
              <a:t>Mailbox 1.12 Scope</a:t>
            </a:r>
          </a:p>
        </p:txBody>
      </p:sp>
      <p:sp>
        <p:nvSpPr>
          <p:cNvPr id="5" name="Text Placeholder 4">
            <a:extLst>
              <a:ext uri="{FF2B5EF4-FFF2-40B4-BE49-F238E27FC236}">
                <a16:creationId xmlns:a16="http://schemas.microsoft.com/office/drawing/2014/main" id="{D7B55669-B9E6-4478-1A17-823DFA25B390}"/>
              </a:ext>
            </a:extLst>
          </p:cNvPr>
          <p:cNvSpPr>
            <a:spLocks noGrp="1"/>
          </p:cNvSpPr>
          <p:nvPr>
            <p:ph type="body" idx="1"/>
          </p:nvPr>
        </p:nvSpPr>
        <p:spPr>
          <a:xfrm>
            <a:off x="970908" y="3700594"/>
            <a:ext cx="5425781" cy="1655762"/>
          </a:xfrm>
        </p:spPr>
        <p:txBody>
          <a:bodyPr vert="horz" lIns="91440" tIns="45720" rIns="91440" bIns="45720" rtlCol="0">
            <a:normAutofit/>
          </a:bodyPr>
          <a:lstStyle/>
          <a:p>
            <a:pPr defTabSz="914400">
              <a:spcBef>
                <a:spcPts val="1000"/>
              </a:spcBef>
            </a:pPr>
            <a:endParaRPr lang="en-US" sz="2400" kern="1200">
              <a:solidFill>
                <a:schemeClr val="tx1"/>
              </a:solidFill>
              <a:latin typeface="+mn-lt"/>
              <a:ea typeface="+mn-ea"/>
              <a:cs typeface="+mn-cs"/>
            </a:endParaRPr>
          </a:p>
        </p:txBody>
      </p:sp>
      <p:sp>
        <p:nvSpPr>
          <p:cNvPr id="12" name="Freeform: Shape 1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lock Arc 15">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Shape 17">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4" name="Arc 2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685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2AE40C2-31C0-5712-E3B9-B42E95B1465C}"/>
              </a:ext>
            </a:extLst>
          </p:cNvPr>
          <p:cNvSpPr>
            <a:spLocks noGrp="1"/>
          </p:cNvSpPr>
          <p:nvPr>
            <p:ph type="title"/>
          </p:nvPr>
        </p:nvSpPr>
        <p:spPr>
          <a:xfrm>
            <a:off x="838200" y="365125"/>
            <a:ext cx="5393361" cy="1325563"/>
          </a:xfrm>
        </p:spPr>
        <p:txBody>
          <a:bodyPr vert="horz" lIns="91440" tIns="45720" rIns="91440" bIns="45720" rtlCol="0" anchor="ctr">
            <a:normAutofit/>
          </a:bodyPr>
          <a:lstStyle/>
          <a:p>
            <a:pPr defTabSz="914400"/>
            <a:r>
              <a:rPr lang="en-US" sz="4400">
                <a:solidFill>
                  <a:schemeClr val="tx1"/>
                </a:solidFill>
              </a:rPr>
              <a:t>Mailbox 1.12 Scope defined 	</a:t>
            </a:r>
          </a:p>
        </p:txBody>
      </p:sp>
      <p:pic>
        <p:nvPicPr>
          <p:cNvPr id="6" name="Picture 5">
            <a:extLst>
              <a:ext uri="{FF2B5EF4-FFF2-40B4-BE49-F238E27FC236}">
                <a16:creationId xmlns:a16="http://schemas.microsoft.com/office/drawing/2014/main" id="{3DEDCE94-CDEA-2CD3-FEB9-D3EF8CE7BA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7EB8CBA-84B2-AEF1-BE64-932A0EBED051}"/>
              </a:ext>
            </a:extLst>
          </p:cNvPr>
          <p:cNvGraphicFramePr/>
          <p:nvPr>
            <p:extLst>
              <p:ext uri="{D42A27DB-BD31-4B8C-83A1-F6EECF244321}">
                <p14:modId xmlns:p14="http://schemas.microsoft.com/office/powerpoint/2010/main" val="814160560"/>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5033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4813C-B619-1B66-9EFD-C9B705618D04}"/>
              </a:ext>
            </a:extLst>
          </p:cNvPr>
          <p:cNvSpPr>
            <a:spLocks noGrp="1"/>
          </p:cNvSpPr>
          <p:nvPr>
            <p:ph type="title"/>
          </p:nvPr>
        </p:nvSpPr>
        <p:spPr>
          <a:xfrm>
            <a:off x="686834" y="1153572"/>
            <a:ext cx="3200400" cy="4461163"/>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Outlook Smart Alerts in a nutshell</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0E4D3919-F10E-FEBB-6D6A-3FC8CCA731F2}"/>
              </a:ext>
            </a:extLst>
          </p:cNvPr>
          <p:cNvSpPr>
            <a:spLocks noGrp="1"/>
          </p:cNvSpPr>
          <p:nvPr>
            <p:ph type="body" sz="quarter" idx="10"/>
          </p:nvPr>
        </p:nvSpPr>
        <p:spPr>
          <a:xfrm>
            <a:off x="4447308" y="591344"/>
            <a:ext cx="6906491" cy="5585619"/>
          </a:xfrm>
        </p:spPr>
        <p:txBody>
          <a:bodyPr vert="horz" lIns="91440" tIns="45720" rIns="91440" bIns="45720" rtlCol="0" anchor="ctr">
            <a:normAutofit/>
          </a:bodyPr>
          <a:lstStyle/>
          <a:p>
            <a:pPr indent="-228600" defTabSz="914400">
              <a:spcAft>
                <a:spcPts val="600"/>
              </a:spcAft>
            </a:pPr>
            <a:r>
              <a:rPr lang="en-US">
                <a:solidFill>
                  <a:schemeClr val="tx1"/>
                </a:solidFill>
              </a:rPr>
              <a:t>Event-based activation feature that allows logic to run after a user clicks “Send” from an ​Outlook message or appointment.</a:t>
            </a:r>
          </a:p>
          <a:p>
            <a:pPr indent="-228600" defTabSz="914400">
              <a:spcAft>
                <a:spcPts val="600"/>
              </a:spcAft>
            </a:pPr>
            <a:r>
              <a:rPr lang="en-US">
                <a:solidFill>
                  <a:schemeClr val="tx1"/>
                </a:solidFill>
              </a:rPr>
              <a:t>Activated by the </a:t>
            </a:r>
            <a:r>
              <a:rPr lang="en-US" err="1">
                <a:solidFill>
                  <a:schemeClr val="tx1"/>
                </a:solidFill>
              </a:rPr>
              <a:t>OnMessageSend</a:t>
            </a:r>
            <a:r>
              <a:rPr lang="en-US">
                <a:solidFill>
                  <a:schemeClr val="tx1"/>
                </a:solidFill>
              </a:rPr>
              <a:t> and </a:t>
            </a:r>
            <a:r>
              <a:rPr lang="en-US" err="1">
                <a:solidFill>
                  <a:schemeClr val="tx1"/>
                </a:solidFill>
              </a:rPr>
              <a:t>OnAppointmentSend</a:t>
            </a:r>
            <a:r>
              <a:rPr lang="en-US">
                <a:solidFill>
                  <a:schemeClr val="tx1"/>
                </a:solidFill>
              </a:rPr>
              <a:t> events.</a:t>
            </a:r>
          </a:p>
          <a:p>
            <a:pPr indent="-228600" defTabSz="914400">
              <a:spcAft>
                <a:spcPts val="600"/>
              </a:spcAft>
            </a:pPr>
            <a:r>
              <a:rPr lang="en-US">
                <a:solidFill>
                  <a:schemeClr val="tx1"/>
                </a:solidFill>
              </a:rPr>
              <a:t>Sample scenarios include:</a:t>
            </a:r>
          </a:p>
          <a:p>
            <a:pPr marL="742950" lvl="1" indent="-228600" defTabSz="914400">
              <a:spcAft>
                <a:spcPts val="600"/>
              </a:spcAft>
            </a:pPr>
            <a:r>
              <a:rPr lang="en-US">
                <a:solidFill>
                  <a:schemeClr val="tx1"/>
                </a:solidFill>
              </a:rPr>
              <a:t>Verifying that the correct signature is used.</a:t>
            </a:r>
          </a:p>
          <a:p>
            <a:pPr marL="742950" lvl="1" indent="-228600" defTabSz="914400">
              <a:spcAft>
                <a:spcPts val="600"/>
              </a:spcAft>
            </a:pPr>
            <a:r>
              <a:rPr lang="en-US">
                <a:solidFill>
                  <a:schemeClr val="tx1"/>
                </a:solidFill>
              </a:rPr>
              <a:t>Verifying that a sensitivity label is applied.</a:t>
            </a:r>
          </a:p>
          <a:p>
            <a:pPr marL="742950" lvl="1" indent="-228600" defTabSz="914400">
              <a:spcAft>
                <a:spcPts val="600"/>
              </a:spcAft>
            </a:pPr>
            <a:r>
              <a:rPr lang="en-US">
                <a:solidFill>
                  <a:schemeClr val="tx1"/>
                </a:solidFill>
              </a:rPr>
              <a:t>Verifying that the correct color categories are applied.</a:t>
            </a:r>
          </a:p>
          <a:p>
            <a:pPr indent="-228600" defTabSz="914400">
              <a:spcAft>
                <a:spcPts val="600"/>
              </a:spcAft>
            </a:pPr>
            <a:r>
              <a:rPr lang="en-US">
                <a:solidFill>
                  <a:schemeClr val="tx1"/>
                </a:solidFill>
              </a:rPr>
              <a:t>Feature is currently in preview on Windows and OWA!</a:t>
            </a:r>
          </a:p>
          <a:p>
            <a:pPr indent="-228600" defTabSz="914400">
              <a:spcAft>
                <a:spcPts val="600"/>
              </a:spcAft>
            </a:pPr>
            <a:r>
              <a:rPr lang="en-US">
                <a:solidFill>
                  <a:schemeClr val="tx1"/>
                </a:solidFill>
              </a:rPr>
              <a:t>Will be accepted in the store! </a:t>
            </a:r>
          </a:p>
        </p:txBody>
      </p:sp>
    </p:spTree>
    <p:extLst>
      <p:ext uri="{BB962C8B-B14F-4D97-AF65-F5344CB8AC3E}">
        <p14:creationId xmlns:p14="http://schemas.microsoft.com/office/powerpoint/2010/main" val="11918329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BD24FA-E26A-4790-9925-73E6E60A02B0}"/>
              </a:ext>
            </a:extLst>
          </p:cNvPr>
          <p:cNvSpPr>
            <a:spLocks noGrp="1"/>
          </p:cNvSpPr>
          <p:nvPr>
            <p:ph type="body" sz="quarter" idx="11"/>
          </p:nvPr>
        </p:nvSpPr>
        <p:spPr>
          <a:xfrm>
            <a:off x="473057" y="846989"/>
            <a:ext cx="11104001" cy="1721801"/>
          </a:xfrm>
        </p:spPr>
        <p:txBody>
          <a:bodyPr lIns="0" tIns="0" rIns="0" bIns="0" anchor="t"/>
          <a:lstStyle/>
          <a:p>
            <a:r>
              <a:rPr lang="en-US" sz="4250">
                <a:latin typeface="Segoe UI Semibold"/>
                <a:cs typeface="Segoe UI Semibold"/>
              </a:rPr>
              <a:t>Excel add-in pattern and APIs</a:t>
            </a:r>
          </a:p>
        </p:txBody>
      </p:sp>
      <p:sp>
        <p:nvSpPr>
          <p:cNvPr id="14" name="TextBox 13">
            <a:extLst>
              <a:ext uri="{FF2B5EF4-FFF2-40B4-BE49-F238E27FC236}">
                <a16:creationId xmlns:a16="http://schemas.microsoft.com/office/drawing/2014/main" id="{AB5DDCAC-5FB5-4181-821D-D510F92F7EE7}"/>
              </a:ext>
            </a:extLst>
          </p:cNvPr>
          <p:cNvSpPr txBox="1"/>
          <p:nvPr/>
        </p:nvSpPr>
        <p:spPr>
          <a:xfrm>
            <a:off x="473057" y="5657068"/>
            <a:ext cx="10140479" cy="400110"/>
          </a:xfrm>
          <a:prstGeom prst="rect">
            <a:avLst/>
          </a:prstGeom>
          <a:noFill/>
        </p:spPr>
        <p:txBody>
          <a:bodyPr wrap="square" lIns="91440" tIns="45720" rIns="91440" bIns="45720" anchor="t">
            <a:spAutoFit/>
          </a:bodyPr>
          <a:lstStyle/>
          <a:p>
            <a:r>
              <a:rPr lang="en-US" sz="2000">
                <a:solidFill>
                  <a:schemeClr val="bg1"/>
                </a:solidFill>
              </a:rPr>
              <a:t>Yawei Zhu: Senior Product Manager</a:t>
            </a:r>
          </a:p>
        </p:txBody>
      </p:sp>
      <p:pic>
        <p:nvPicPr>
          <p:cNvPr id="6" name="Picture 5" descr="A person wearing glasses&#10;&#10;Description automatically generated with low confidence">
            <a:extLst>
              <a:ext uri="{FF2B5EF4-FFF2-40B4-BE49-F238E27FC236}">
                <a16:creationId xmlns:a16="http://schemas.microsoft.com/office/drawing/2014/main" id="{C5853531-74D4-616A-AE67-52A915C2A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363" y="3145088"/>
            <a:ext cx="1762816" cy="1734834"/>
          </a:xfrm>
          <a:prstGeom prst="rect">
            <a:avLst/>
          </a:prstGeom>
        </p:spPr>
      </p:pic>
    </p:spTree>
    <p:extLst>
      <p:ext uri="{BB962C8B-B14F-4D97-AF65-F5344CB8AC3E}">
        <p14:creationId xmlns:p14="http://schemas.microsoft.com/office/powerpoint/2010/main" val="1785031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114B0A1-0CEC-32C4-D738-6AAF9A1C779A}"/>
              </a:ext>
            </a:extLst>
          </p:cNvPr>
          <p:cNvSpPr txBox="1">
            <a:spLocks/>
          </p:cNvSpPr>
          <p:nvPr/>
        </p:nvSpPr>
        <p:spPr>
          <a:xfrm>
            <a:off x="799890" y="133289"/>
            <a:ext cx="4898135" cy="1346693"/>
          </a:xfrm>
          <a:prstGeom prst="rect">
            <a:avLst/>
          </a:prstGeom>
        </p:spPr>
        <p:txBody>
          <a:bodyPr vert="horz" lIns="91440" tIns="45720" rIns="91440" bIns="45720" rtlCol="0" anchor="ctr">
            <a:normAutofit/>
          </a:bodyPr>
          <a:lst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r>
              <a:rPr lang="en-US" sz="4000">
                <a:solidFill>
                  <a:schemeClr val="tx1"/>
                </a:solidFill>
                <a:ea typeface="+mj-ea"/>
                <a:cs typeface="+mj-cs"/>
              </a:rPr>
              <a:t>Key parts of the manifest</a:t>
            </a:r>
            <a:endParaRPr lang="en-US">
              <a:ea typeface="+mj-ea"/>
              <a:cs typeface="+mj-cs"/>
            </a:endParaRPr>
          </a:p>
        </p:txBody>
      </p:sp>
      <p:sp>
        <p:nvSpPr>
          <p:cNvPr id="9" name="TextBox 8">
            <a:extLst>
              <a:ext uri="{FF2B5EF4-FFF2-40B4-BE49-F238E27FC236}">
                <a16:creationId xmlns:a16="http://schemas.microsoft.com/office/drawing/2014/main" id="{5209EA5D-A636-3586-039E-92DCEE06EA35}"/>
              </a:ext>
            </a:extLst>
          </p:cNvPr>
          <p:cNvSpPr txBox="1"/>
          <p:nvPr/>
        </p:nvSpPr>
        <p:spPr>
          <a:xfrm>
            <a:off x="799890" y="3577432"/>
            <a:ext cx="9506942" cy="305297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marL="285750" indent="-285750">
              <a:buFont typeface="Arial"/>
              <a:buChar char="•"/>
            </a:pPr>
            <a:r>
              <a:rPr lang="en-US" sz="2000"/>
              <a:t>Uses the </a:t>
            </a:r>
            <a:r>
              <a:rPr lang="en-US" sz="2000" b="1">
                <a:latin typeface="Courier New"/>
                <a:cs typeface="Courier New"/>
              </a:rPr>
              <a:t>&lt;</a:t>
            </a:r>
            <a:r>
              <a:rPr lang="en-US" sz="2000" b="1" err="1">
                <a:latin typeface="Courier New"/>
                <a:cs typeface="Courier New"/>
              </a:rPr>
              <a:t>LaunchEvents</a:t>
            </a:r>
            <a:r>
              <a:rPr lang="en-US" sz="2000" b="1">
                <a:latin typeface="Courier New"/>
                <a:cs typeface="Courier New"/>
              </a:rPr>
              <a:t>&gt;</a:t>
            </a:r>
            <a:r>
              <a:rPr lang="en-US" sz="2000"/>
              <a:t> element in the manifest.</a:t>
            </a:r>
            <a:endParaRPr lang="en-US" sz="2000">
              <a:ea typeface="+mn-lt"/>
              <a:cs typeface="+mn-lt"/>
            </a:endParaRPr>
          </a:p>
          <a:p>
            <a:pPr marL="285750" indent="-285750">
              <a:buFont typeface="Arial"/>
              <a:buChar char="•"/>
            </a:pPr>
            <a:endParaRPr lang="en-US" sz="2000">
              <a:ea typeface="+mn-lt"/>
              <a:cs typeface="+mn-lt"/>
            </a:endParaRPr>
          </a:p>
          <a:p>
            <a:pPr marL="285750" indent="-285750">
              <a:buFont typeface="Arial"/>
              <a:buChar char="•"/>
            </a:pPr>
            <a:r>
              <a:rPr lang="en-US" sz="2000" b="1"/>
              <a:t>Three </a:t>
            </a:r>
            <a:r>
              <a:rPr lang="en-US" sz="2000" b="1" err="1"/>
              <a:t>SendMode</a:t>
            </a:r>
            <a:r>
              <a:rPr lang="en-US" sz="2000" b="1"/>
              <a:t> options </a:t>
            </a:r>
            <a:r>
              <a:rPr lang="en-US" sz="2000"/>
              <a:t>available.</a:t>
            </a:r>
            <a:endParaRPr lang="en-US" sz="2000">
              <a:ea typeface="+mn-lt"/>
              <a:cs typeface="+mn-lt"/>
            </a:endParaRPr>
          </a:p>
          <a:p>
            <a:pPr marL="742950" lvl="1" indent="-285750">
              <a:buFont typeface="Arial,Sans-Serif"/>
              <a:buChar char="•"/>
            </a:pPr>
            <a:r>
              <a:rPr lang="en-US" sz="2000" b="1" err="1">
                <a:latin typeface="Courier New"/>
                <a:cs typeface="Courier New"/>
              </a:rPr>
              <a:t>PromptUser</a:t>
            </a:r>
            <a:r>
              <a:rPr lang="en-US" sz="2000">
                <a:latin typeface="Courier New"/>
                <a:cs typeface="Courier New"/>
              </a:rPr>
              <a:t> – use it for recommended changes (provides a “Send Anyway” option)  </a:t>
            </a:r>
          </a:p>
          <a:p>
            <a:pPr lvl="1"/>
            <a:endParaRPr lang="en-US" sz="2000">
              <a:ea typeface="+mn-lt"/>
              <a:cs typeface="+mn-lt"/>
            </a:endParaRPr>
          </a:p>
          <a:p>
            <a:pPr marL="742950" lvl="1" indent="-285750">
              <a:buFont typeface="Arial,Sans-Serif"/>
              <a:buChar char="•"/>
            </a:pPr>
            <a:r>
              <a:rPr lang="en-US" sz="2000" b="1" err="1">
                <a:latin typeface="Courier New"/>
                <a:cs typeface="Courier New"/>
              </a:rPr>
              <a:t>SoftBlock</a:t>
            </a:r>
            <a:r>
              <a:rPr lang="en-US" sz="2000">
                <a:latin typeface="Courier New"/>
                <a:cs typeface="Courier New"/>
              </a:rPr>
              <a:t> – use it for mandatory changes: Does not provide an Option to “Send Anyway” except if add-in is unavailable.</a:t>
            </a:r>
          </a:p>
          <a:p>
            <a:pPr lvl="1"/>
            <a:r>
              <a:rPr lang="en-US" sz="2000">
                <a:latin typeface="Courier New"/>
                <a:cs typeface="Courier New"/>
              </a:rPr>
              <a:t> </a:t>
            </a:r>
            <a:endParaRPr lang="en-US" sz="2000">
              <a:ea typeface="+mn-lt"/>
              <a:cs typeface="+mn-lt"/>
            </a:endParaRPr>
          </a:p>
          <a:p>
            <a:pPr marL="742950" lvl="1" indent="-285750">
              <a:buFont typeface="Arial,Sans-Serif"/>
              <a:buChar char="•"/>
            </a:pPr>
            <a:r>
              <a:rPr lang="en-US" sz="2000" b="1">
                <a:latin typeface="Courier New"/>
                <a:cs typeface="Courier New"/>
              </a:rPr>
              <a:t>Block – </a:t>
            </a:r>
            <a:r>
              <a:rPr lang="en-US" sz="2100">
                <a:latin typeface="Courier New"/>
                <a:cs typeface="Courier New"/>
              </a:rPr>
              <a:t>use it for mandatory changes and will not allow send if add-in unavailable (will not be allowed in store)</a:t>
            </a:r>
            <a:br>
              <a:rPr lang="en-US" sz="2000"/>
            </a:br>
            <a:endParaRPr lang="en-US" sz="2000">
              <a:ea typeface="Calibri" panose="020F0502020204030204"/>
              <a:cs typeface="Calibri" panose="020F0502020204030204"/>
            </a:endParaRP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endParaRPr lang="en-US" sz="2000"/>
          </a:p>
        </p:txBody>
      </p:sp>
      <p:pic>
        <p:nvPicPr>
          <p:cNvPr id="5" name="Picture 2" descr="The LaunchEvent element in the manifest configures the add-in to activate on the OnNewMessageCompose, OnNewAppointmentOrganizer, OnMessageSend, and OnAppointmentSend events.">
            <a:extLst>
              <a:ext uri="{FF2B5EF4-FFF2-40B4-BE49-F238E27FC236}">
                <a16:creationId xmlns:a16="http://schemas.microsoft.com/office/drawing/2014/main" id="{F640A177-4188-316B-99FB-4EAA2C5EEF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907" y="1336466"/>
            <a:ext cx="8172235" cy="1425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15327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4117DE-C50F-B456-4E63-9CB46082D650}"/>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defTabSz="914400"/>
            <a:r>
              <a:rPr lang="en-US" kern="1200">
                <a:solidFill>
                  <a:schemeClr val="tx1"/>
                </a:solidFill>
                <a:latin typeface="+mj-lt"/>
                <a:ea typeface="+mj-ea"/>
                <a:cs typeface="+mj-cs"/>
              </a:rPr>
              <a:t>Outlook V2 Decommission Update</a:t>
            </a:r>
          </a:p>
        </p:txBody>
      </p:sp>
      <p:sp>
        <p:nvSpPr>
          <p:cNvPr id="3" name="Text Placeholder 2">
            <a:extLst>
              <a:ext uri="{FF2B5EF4-FFF2-40B4-BE49-F238E27FC236}">
                <a16:creationId xmlns:a16="http://schemas.microsoft.com/office/drawing/2014/main" id="{322023DC-F4E0-EEB0-7D1D-E288E6821CE6}"/>
              </a:ext>
            </a:extLst>
          </p:cNvPr>
          <p:cNvSpPr>
            <a:spLocks noGrp="1"/>
          </p:cNvSpPr>
          <p:nvPr>
            <p:ph type="body" idx="1"/>
          </p:nvPr>
        </p:nvSpPr>
        <p:spPr>
          <a:xfrm>
            <a:off x="4038600" y="4782320"/>
            <a:ext cx="7644627" cy="1329443"/>
          </a:xfrm>
        </p:spPr>
        <p:txBody>
          <a:bodyPr vert="horz" lIns="91440" tIns="45720" rIns="91440" bIns="45720" rtlCol="0">
            <a:normAutofit/>
          </a:bodyPr>
          <a:lstStyle/>
          <a:p>
            <a:pPr algn="r" defTabSz="914400">
              <a:spcBef>
                <a:spcPts val="1000"/>
              </a:spcBef>
            </a:pP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2341301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7DFFE-F73D-45CC-A3E3-57A1D5EB8D75}"/>
              </a:ext>
            </a:extLst>
          </p:cNvPr>
          <p:cNvSpPr>
            <a:spLocks noGrp="1"/>
          </p:cNvSpPr>
          <p:nvPr>
            <p:ph type="title"/>
          </p:nvPr>
        </p:nvSpPr>
        <p:spPr>
          <a:xfrm>
            <a:off x="643467" y="321734"/>
            <a:ext cx="10905066" cy="1135737"/>
          </a:xfrm>
        </p:spPr>
        <p:txBody>
          <a:bodyPr>
            <a:normAutofit/>
          </a:bodyPr>
          <a:lstStyle/>
          <a:p>
            <a:r>
              <a:rPr lang="en-US" sz="3600"/>
              <a:t>Some Context: Back in February we shared:  </a:t>
            </a:r>
          </a:p>
        </p:txBody>
      </p:sp>
      <p:sp>
        <p:nvSpPr>
          <p:cNvPr id="3" name="Content Placeholder 2">
            <a:extLst>
              <a:ext uri="{FF2B5EF4-FFF2-40B4-BE49-F238E27FC236}">
                <a16:creationId xmlns:a16="http://schemas.microsoft.com/office/drawing/2014/main" id="{F8BF2703-F5AB-4AAB-BFD0-48BA49AD28B3}"/>
              </a:ext>
            </a:extLst>
          </p:cNvPr>
          <p:cNvSpPr>
            <a:spLocks noGrp="1"/>
          </p:cNvSpPr>
          <p:nvPr>
            <p:ph idx="1"/>
          </p:nvPr>
        </p:nvSpPr>
        <p:spPr>
          <a:xfrm>
            <a:off x="95985" y="1664986"/>
            <a:ext cx="4008384" cy="4393982"/>
          </a:xfrm>
        </p:spPr>
        <p:txBody>
          <a:bodyPr>
            <a:normAutofit/>
          </a:bodyPr>
          <a:lstStyle/>
          <a:p>
            <a:r>
              <a:rPr lang="en-US" sz="2000"/>
              <a:t>On Nov 30</a:t>
            </a:r>
            <a:r>
              <a:rPr lang="en-US" sz="2000" baseline="30000"/>
              <a:t>th,</a:t>
            </a:r>
            <a:r>
              <a:rPr lang="en-US" sz="2000"/>
              <a:t> 2022, the Outlook REST V2 Endpoint will be decommissioned.</a:t>
            </a:r>
          </a:p>
          <a:p>
            <a:pPr lvl="1"/>
            <a:r>
              <a:rPr lang="en-US" sz="2000"/>
              <a:t>Impacts Exchange Online, and Exchange OnPrem on Hybrid.</a:t>
            </a:r>
          </a:p>
          <a:p>
            <a:r>
              <a:rPr lang="en-US" sz="2000"/>
              <a:t>Scenarios impacted</a:t>
            </a:r>
          </a:p>
          <a:p>
            <a:pPr lvl="1"/>
            <a:r>
              <a:rPr lang="en-US" sz="2000"/>
              <a:t>Using the REST APIs</a:t>
            </a:r>
          </a:p>
          <a:p>
            <a:pPr lvl="1"/>
            <a:r>
              <a:rPr lang="en-US" sz="2000"/>
              <a:t>Delegate Scenarios using REST </a:t>
            </a:r>
          </a:p>
        </p:txBody>
      </p:sp>
      <p:pic>
        <p:nvPicPr>
          <p:cNvPr id="5" name="Picture 4" descr="Text&#10;&#10;Description automatically generated">
            <a:extLst>
              <a:ext uri="{FF2B5EF4-FFF2-40B4-BE49-F238E27FC236}">
                <a16:creationId xmlns:a16="http://schemas.microsoft.com/office/drawing/2014/main" id="{0BB498AC-7AA8-4CEF-833C-307461DA5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4369" y="1664985"/>
            <a:ext cx="7898843" cy="3870433"/>
          </a:xfrm>
          <a:prstGeom prst="rect">
            <a:avLst/>
          </a:prstGeom>
        </p:spPr>
      </p:pic>
    </p:spTree>
    <p:extLst>
      <p:ext uri="{BB962C8B-B14F-4D97-AF65-F5344CB8AC3E}">
        <p14:creationId xmlns:p14="http://schemas.microsoft.com/office/powerpoint/2010/main" val="4137544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37CC1-FE7E-150A-54F8-978E49FA5E87}"/>
              </a:ext>
            </a:extLst>
          </p:cNvPr>
          <p:cNvSpPr>
            <a:spLocks noGrp="1"/>
          </p:cNvSpPr>
          <p:nvPr>
            <p:ph type="title"/>
          </p:nvPr>
        </p:nvSpPr>
        <p:spPr/>
        <p:txBody>
          <a:bodyPr/>
          <a:lstStyle/>
          <a:p>
            <a:r>
              <a:rPr lang="en-US"/>
              <a:t>Where we are?</a:t>
            </a:r>
          </a:p>
        </p:txBody>
      </p:sp>
      <p:sp>
        <p:nvSpPr>
          <p:cNvPr id="3" name="Content Placeholder 2">
            <a:extLst>
              <a:ext uri="{FF2B5EF4-FFF2-40B4-BE49-F238E27FC236}">
                <a16:creationId xmlns:a16="http://schemas.microsoft.com/office/drawing/2014/main" id="{AFD28289-8C74-A29E-81FF-2F3A2EE26230}"/>
              </a:ext>
            </a:extLst>
          </p:cNvPr>
          <p:cNvSpPr>
            <a:spLocks noGrp="1"/>
          </p:cNvSpPr>
          <p:nvPr>
            <p:ph idx="1"/>
          </p:nvPr>
        </p:nvSpPr>
        <p:spPr>
          <a:xfrm>
            <a:off x="269239" y="1573641"/>
            <a:ext cx="11653521" cy="5383590"/>
          </a:xfrm>
        </p:spPr>
        <p:txBody>
          <a:bodyPr/>
          <a:lstStyle/>
          <a:p>
            <a:pPr marL="742950" indent="-742950" algn="l" rtl="0" fontAlgn="base">
              <a:buFont typeface="+mj-lt"/>
              <a:buAutoNum type="arabicPeriod"/>
            </a:pPr>
            <a:r>
              <a:rPr lang="en-US" b="0" i="0" u="none" strike="noStrike">
                <a:solidFill>
                  <a:srgbClr val="000000"/>
                </a:solidFill>
                <a:effectLst/>
                <a:latin typeface="Calibri" panose="020F0502020204030204" pitchFamily="34" charset="0"/>
              </a:rPr>
              <a:t>Good news: all active Add-ins using REST will be granted exceptions to keep using the service until Office 2019 goes out of support (October 14,2025) </a:t>
            </a:r>
            <a:r>
              <a:rPr lang="en-US" b="0" i="0">
                <a:solidFill>
                  <a:srgbClr val="000000"/>
                </a:solidFill>
                <a:effectLst/>
                <a:latin typeface="Calibri" panose="020F0502020204030204" pitchFamily="34" charset="0"/>
              </a:rPr>
              <a:t>​</a:t>
            </a:r>
            <a:endParaRPr lang="en-US">
              <a:solidFill>
                <a:srgbClr val="000000"/>
              </a:solidFill>
              <a:latin typeface="Arial" panose="020B0604020202020204" pitchFamily="34" charset="0"/>
            </a:endParaRPr>
          </a:p>
          <a:p>
            <a:pPr marL="742950" indent="-742950" fontAlgn="base">
              <a:buFont typeface="+mj-lt"/>
              <a:buAutoNum type="arabicPeriod"/>
            </a:pPr>
            <a:r>
              <a:rPr lang="en-US">
                <a:solidFill>
                  <a:srgbClr val="000000"/>
                </a:solidFill>
                <a:latin typeface="Calibri" panose="020F0502020204030204" pitchFamily="34" charset="0"/>
              </a:rPr>
              <a:t>We will automatically ID traffic coming from Add-ins.</a:t>
            </a:r>
          </a:p>
          <a:p>
            <a:pPr lvl="1" fontAlgn="base"/>
            <a:r>
              <a:rPr lang="en-US">
                <a:solidFill>
                  <a:srgbClr val="000000"/>
                </a:solidFill>
                <a:latin typeface="Calibri" panose="020F0502020204030204" pitchFamily="34" charset="0"/>
              </a:rPr>
              <a:t>Currently testing will all partners who sent </a:t>
            </a:r>
            <a:r>
              <a:rPr lang="en-US" err="1">
                <a:solidFill>
                  <a:srgbClr val="000000"/>
                </a:solidFill>
                <a:latin typeface="Calibri" panose="020F0502020204030204" pitchFamily="34" charset="0"/>
              </a:rPr>
              <a:t>RESTCheck</a:t>
            </a:r>
            <a:r>
              <a:rPr lang="en-US">
                <a:solidFill>
                  <a:srgbClr val="000000"/>
                </a:solidFill>
                <a:latin typeface="Calibri" panose="020F0502020204030204" pitchFamily="34" charset="0"/>
              </a:rPr>
              <a:t>. Looks good! </a:t>
            </a:r>
          </a:p>
          <a:p>
            <a:pPr marL="742950" indent="-742950" fontAlgn="base">
              <a:buFont typeface="+mj-lt"/>
              <a:buAutoNum type="arabicPeriod"/>
            </a:pPr>
            <a:r>
              <a:rPr lang="en-US">
                <a:solidFill>
                  <a:srgbClr val="000000"/>
                </a:solidFill>
                <a:latin typeface="Calibri" panose="020F0502020204030204" pitchFamily="34" charset="0"/>
              </a:rPr>
              <a:t>Participate on Validation? Please send </a:t>
            </a:r>
            <a:r>
              <a:rPr lang="en-US" b="0" i="0">
                <a:solidFill>
                  <a:srgbClr val="000000"/>
                </a:solidFill>
                <a:effectLst/>
                <a:latin typeface="Arial" panose="020B0604020202020204" pitchFamily="34" charset="0"/>
                <a:hlinkClick r:id="rId2"/>
              </a:rPr>
              <a:t>https://aka.ms/RESTCheck</a:t>
            </a:r>
            <a:r>
              <a:rPr lang="en-US" b="0" i="0">
                <a:solidFill>
                  <a:srgbClr val="000000"/>
                </a:solidFill>
                <a:effectLst/>
                <a:latin typeface="Arial" panose="020B0604020202020204" pitchFamily="34" charset="0"/>
              </a:rPr>
              <a:t> </a:t>
            </a:r>
            <a:endParaRPr lang="en-US" b="0" i="0" u="none" strike="noStrike">
              <a:solidFill>
                <a:srgbClr val="000000"/>
              </a:solidFill>
              <a:effectLst/>
              <a:latin typeface="Calibri" panose="020F0502020204030204" pitchFamily="34" charset="0"/>
            </a:endParaRPr>
          </a:p>
          <a:p>
            <a:pPr marL="742950" indent="-742950" algn="l" rtl="0" fontAlgn="base">
              <a:buFont typeface="+mj-lt"/>
              <a:buAutoNum type="arabicPeriod"/>
            </a:pPr>
            <a:r>
              <a:rPr lang="en-US" b="0" i="0" u="none" strike="noStrike">
                <a:solidFill>
                  <a:srgbClr val="000000"/>
                </a:solidFill>
                <a:effectLst/>
                <a:latin typeface="Calibri" panose="020F0502020204030204" pitchFamily="34" charset="0"/>
              </a:rPr>
              <a:t>Move to Graph ASAP</a:t>
            </a:r>
          </a:p>
          <a:p>
            <a:pPr marL="1200150" lvl="1" indent="-742950" fontAlgn="base">
              <a:buFont typeface="+mj-lt"/>
              <a:buAutoNum type="arabicPeriod"/>
            </a:pPr>
            <a:r>
              <a:rPr lang="en-US">
                <a:solidFill>
                  <a:srgbClr val="000000"/>
                </a:solidFill>
                <a:latin typeface="Calibri" panose="020F0502020204030204" pitchFamily="34" charset="0"/>
              </a:rPr>
              <a:t>PLEASE share any issues you find. (either graph scope or non functional issues like perf.)</a:t>
            </a:r>
            <a:endParaRPr lang="en-US" b="0" i="0" u="none" strike="noStrike">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617938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0B77-1050-5F38-52A2-1272558421A1}"/>
              </a:ext>
            </a:extLst>
          </p:cNvPr>
          <p:cNvSpPr>
            <a:spLocks noGrp="1"/>
          </p:cNvSpPr>
          <p:nvPr>
            <p:ph type="title"/>
          </p:nvPr>
        </p:nvSpPr>
        <p:spPr>
          <a:xfrm>
            <a:off x="651163" y="1206789"/>
            <a:ext cx="10515600" cy="1325563"/>
          </a:xfrm>
        </p:spPr>
        <p:txBody>
          <a:bodyPr>
            <a:normAutofit fontScale="90000"/>
          </a:bodyPr>
          <a:lstStyle/>
          <a:p>
            <a:pPr marL="0" marR="0" indent="0">
              <a:spcBef>
                <a:spcPts val="0"/>
              </a:spcBef>
              <a:spcAft>
                <a:spcPts val="0"/>
              </a:spcAft>
              <a:buNone/>
            </a:pPr>
            <a:r>
              <a:rPr lang="en-US" sz="4400">
                <a:effectLst/>
                <a:latin typeface="Calibri" panose="020F0502020204030204" pitchFamily="34" charset="0"/>
              </a:rPr>
              <a:t>When the Outlook REST API is decommissioned will there be any programmatic way to confirm at add-in runtime that the REST API is not usable by the add-in?</a:t>
            </a:r>
          </a:p>
        </p:txBody>
      </p:sp>
      <p:sp>
        <p:nvSpPr>
          <p:cNvPr id="3" name="Content Placeholder 2">
            <a:extLst>
              <a:ext uri="{FF2B5EF4-FFF2-40B4-BE49-F238E27FC236}">
                <a16:creationId xmlns:a16="http://schemas.microsoft.com/office/drawing/2014/main" id="{3A5E689A-630E-1FAF-F857-D456C0E99E05}"/>
              </a:ext>
            </a:extLst>
          </p:cNvPr>
          <p:cNvSpPr>
            <a:spLocks noGrp="1"/>
          </p:cNvSpPr>
          <p:nvPr>
            <p:ph idx="1"/>
          </p:nvPr>
        </p:nvSpPr>
        <p:spPr>
          <a:xfrm>
            <a:off x="921327" y="3475542"/>
            <a:ext cx="10515600" cy="4351338"/>
          </a:xfrm>
        </p:spPr>
        <p:txBody>
          <a:bodyPr/>
          <a:lstStyle/>
          <a:p>
            <a:pPr marL="0" marR="0" indent="0">
              <a:spcBef>
                <a:spcPts val="0"/>
              </a:spcBef>
              <a:spcAft>
                <a:spcPts val="0"/>
              </a:spcAft>
              <a:buNone/>
            </a:pPr>
            <a:r>
              <a:rPr lang="en-US" sz="2000">
                <a:effectLst/>
                <a:latin typeface="Calibri" panose="020F0502020204030204" pitchFamily="34" charset="0"/>
              </a:rPr>
              <a:t> </a:t>
            </a:r>
          </a:p>
          <a:p>
            <a:pPr marL="0" marR="0" indent="0">
              <a:spcBef>
                <a:spcPts val="0"/>
              </a:spcBef>
              <a:spcAft>
                <a:spcPts val="0"/>
              </a:spcAft>
              <a:buNone/>
            </a:pPr>
            <a:r>
              <a:rPr lang="en-US" sz="2000">
                <a:effectLst/>
                <a:latin typeface="Calibri" panose="020F0502020204030204" pitchFamily="34" charset="0"/>
              </a:rPr>
              <a:t>There are some scenarios where the add-in could still use the REST API and we want to be able to know those.</a:t>
            </a:r>
          </a:p>
          <a:p>
            <a:pPr marL="0" marR="0" indent="0">
              <a:spcBef>
                <a:spcPts val="0"/>
              </a:spcBef>
              <a:spcAft>
                <a:spcPts val="0"/>
              </a:spcAft>
              <a:buNone/>
            </a:pPr>
            <a:r>
              <a:rPr lang="en-US" sz="2000">
                <a:effectLst/>
                <a:latin typeface="Calibri" panose="020F0502020204030204" pitchFamily="34" charset="0"/>
              </a:rPr>
              <a:t>e.g. Code that an add-in which has had its ID registered on the Microsoft form, an add-in using the REST API of Exchange 2016 (which does exist and does work, have confirmed this against customer deployments).</a:t>
            </a:r>
          </a:p>
          <a:p>
            <a:pPr marL="0" marR="0" indent="0">
              <a:spcBef>
                <a:spcPts val="0"/>
              </a:spcBef>
              <a:spcAft>
                <a:spcPts val="0"/>
              </a:spcAft>
              <a:buNone/>
            </a:pPr>
            <a:r>
              <a:rPr lang="en-US" sz="2000">
                <a:effectLst/>
                <a:latin typeface="Calibri" panose="020F0502020204030204" pitchFamily="34" charset="0"/>
              </a:rPr>
              <a:t> </a:t>
            </a:r>
          </a:p>
          <a:p>
            <a:pPr marL="0" marR="0" indent="0">
              <a:spcBef>
                <a:spcPts val="0"/>
              </a:spcBef>
              <a:spcAft>
                <a:spcPts val="0"/>
              </a:spcAft>
              <a:buNone/>
            </a:pPr>
            <a:r>
              <a:rPr lang="en-US" sz="2000">
                <a:effectLst/>
                <a:latin typeface="Calibri" panose="020F0502020204030204" pitchFamily="34" charset="0"/>
              </a:rPr>
              <a:t>For example, what will </a:t>
            </a:r>
            <a:r>
              <a:rPr lang="en-US" sz="2000" err="1">
                <a:effectLst/>
                <a:latin typeface="Calibri" panose="020F0502020204030204" pitchFamily="34" charset="0"/>
              </a:rPr>
              <a:t>Office.context.mailbox.restUrl</a:t>
            </a:r>
            <a:r>
              <a:rPr lang="en-US" sz="2000">
                <a:effectLst/>
                <a:latin typeface="Calibri" panose="020F0502020204030204" pitchFamily="34" charset="0"/>
              </a:rPr>
              <a:t> return after Outlook REST API is decommissioned?</a:t>
            </a:r>
          </a:p>
          <a:p>
            <a:pPr marL="0" indent="0">
              <a:buNone/>
            </a:pPr>
            <a:endParaRPr lang="en-US" sz="2800"/>
          </a:p>
        </p:txBody>
      </p:sp>
    </p:spTree>
    <p:extLst>
      <p:ext uri="{BB962C8B-B14F-4D97-AF65-F5344CB8AC3E}">
        <p14:creationId xmlns:p14="http://schemas.microsoft.com/office/powerpoint/2010/main" val="4182341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9D8B755-FFDA-3523-406D-EB38E5C40B07}"/>
              </a:ext>
            </a:extLst>
          </p:cNvPr>
          <p:cNvSpPr>
            <a:spLocks noGrp="1"/>
          </p:cNvSpPr>
          <p:nvPr>
            <p:ph type="title"/>
          </p:nvPr>
        </p:nvSpPr>
        <p:spPr/>
        <p:txBody>
          <a:bodyPr/>
          <a:lstStyle/>
          <a:p>
            <a:r>
              <a:rPr lang="en-US" sz="4800"/>
              <a:t>Solution for Mobile?</a:t>
            </a:r>
          </a:p>
        </p:txBody>
      </p:sp>
      <p:sp>
        <p:nvSpPr>
          <p:cNvPr id="9" name="Content Placeholder 8">
            <a:extLst>
              <a:ext uri="{FF2B5EF4-FFF2-40B4-BE49-F238E27FC236}">
                <a16:creationId xmlns:a16="http://schemas.microsoft.com/office/drawing/2014/main" id="{0D837B4A-41EB-BB5F-F246-35104F9EE2F8}"/>
              </a:ext>
            </a:extLst>
          </p:cNvPr>
          <p:cNvSpPr>
            <a:spLocks noGrp="1"/>
          </p:cNvSpPr>
          <p:nvPr>
            <p:ph type="body" sz="quarter" idx="10"/>
          </p:nvPr>
        </p:nvSpPr>
        <p:spPr>
          <a:xfrm>
            <a:off x="512281" y="2288252"/>
            <a:ext cx="11018520" cy="3239245"/>
          </a:xfrm>
        </p:spPr>
        <p:txBody>
          <a:bodyPr>
            <a:normAutofit lnSpcReduction="10000"/>
          </a:bodyPr>
          <a:lstStyle/>
          <a:p>
            <a:pPr marL="0" marR="0" indent="0">
              <a:spcBef>
                <a:spcPts val="0"/>
              </a:spcBef>
              <a:spcAft>
                <a:spcPts val="0"/>
              </a:spcAft>
              <a:buNone/>
            </a:pPr>
            <a:r>
              <a:rPr lang="en-US" sz="2400">
                <a:effectLst/>
                <a:latin typeface="Calibri" panose="020F0502020204030204" pitchFamily="34" charset="0"/>
              </a:rPr>
              <a:t>1. Our Add-in used the REST API on mobile devices. We have no facility to run server-side code for the add-in to support the Graph SSO flow to achieve the same experience with that API.</a:t>
            </a:r>
          </a:p>
          <a:p>
            <a:pPr marL="0" marR="0" indent="0">
              <a:spcBef>
                <a:spcPts val="0"/>
              </a:spcBef>
              <a:spcAft>
                <a:spcPts val="0"/>
              </a:spcAft>
              <a:buNone/>
            </a:pPr>
            <a:r>
              <a:rPr lang="en-US" sz="2400">
                <a:effectLst/>
                <a:latin typeface="Calibri" panose="020F0502020204030204" pitchFamily="34" charset="0"/>
              </a:rPr>
              <a:t>Given this, we were wondering if we could use </a:t>
            </a:r>
            <a:r>
              <a:rPr lang="en-US" sz="2400" err="1">
                <a:effectLst/>
                <a:latin typeface="Calibri" panose="020F0502020204030204" pitchFamily="34" charset="0"/>
              </a:rPr>
              <a:t>getCallbackTokenAsync</a:t>
            </a:r>
            <a:r>
              <a:rPr lang="en-US" sz="2400">
                <a:effectLst/>
                <a:latin typeface="Calibri" panose="020F0502020204030204" pitchFamily="34" charset="0"/>
              </a:rPr>
              <a:t> on mobile to retrieve a token usable with EWS? Can you confirm this is possible? Then we could issue the API requests manually to EWS client-side instead of through </a:t>
            </a:r>
            <a:r>
              <a:rPr lang="en-US" sz="2400" err="1">
                <a:effectLst/>
                <a:latin typeface="Calibri" panose="020F0502020204030204" pitchFamily="34" charset="0"/>
              </a:rPr>
              <a:t>makeEwsRequestAsync</a:t>
            </a:r>
            <a:r>
              <a:rPr lang="en-US" sz="2400">
                <a:effectLst/>
                <a:latin typeface="Calibri" panose="020F0502020204030204" pitchFamily="34" charset="0"/>
              </a:rPr>
              <a:t> (not available on mobile).</a:t>
            </a:r>
          </a:p>
          <a:p>
            <a:pPr marL="0" indent="0">
              <a:buNone/>
            </a:pPr>
            <a:r>
              <a:rPr lang="en-US" sz="2400">
                <a:latin typeface="Calibri" panose="020F0502020204030204" pitchFamily="34" charset="0"/>
              </a:rPr>
              <a:t>2. Can we get examples of using Outlook add-ins on mobile with an alternative to the REST API? The add-in documentation still refers to using the REST API on mobile - </a:t>
            </a:r>
            <a:r>
              <a:rPr lang="en-US" sz="2400">
                <a:latin typeface="Calibri" panose="020F0502020204030204" pitchFamily="34" charset="0"/>
                <a:hlinkClick r:id="rId2">
                  <a:extLst>
                    <a:ext uri="{A12FA001-AC4F-418D-AE19-62706E023703}">
                      <ahyp:hlinkClr xmlns:ahyp="http://schemas.microsoft.com/office/drawing/2018/hyperlinkcolor" val="tx"/>
                    </a:ext>
                  </a:extLst>
                </a:hlinkClick>
              </a:rPr>
              <a:t>https://docs.microsoft.com/en-us/office/dev/add-ins/outlook/outlook-mobile-addins</a:t>
            </a:r>
            <a:endParaRPr lang="en-US" sz="2400">
              <a:latin typeface="Calibri" panose="020F0502020204030204" pitchFamily="34" charset="0"/>
            </a:endParaRPr>
          </a:p>
        </p:txBody>
      </p:sp>
    </p:spTree>
    <p:extLst>
      <p:ext uri="{BB962C8B-B14F-4D97-AF65-F5344CB8AC3E}">
        <p14:creationId xmlns:p14="http://schemas.microsoft.com/office/powerpoint/2010/main" val="260150433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FD3BB-81CD-0B85-A221-139A8C8E3ED6}"/>
              </a:ext>
            </a:extLst>
          </p:cNvPr>
          <p:cNvSpPr>
            <a:spLocks noGrp="1"/>
          </p:cNvSpPr>
          <p:nvPr>
            <p:ph type="title"/>
          </p:nvPr>
        </p:nvSpPr>
        <p:spPr/>
        <p:txBody>
          <a:bodyPr/>
          <a:lstStyle/>
          <a:p>
            <a:r>
              <a:rPr lang="en-US" sz="3600"/>
              <a:t>More mobile questions </a:t>
            </a:r>
          </a:p>
        </p:txBody>
      </p:sp>
      <p:sp>
        <p:nvSpPr>
          <p:cNvPr id="3" name="Content Placeholder 2">
            <a:extLst>
              <a:ext uri="{FF2B5EF4-FFF2-40B4-BE49-F238E27FC236}">
                <a16:creationId xmlns:a16="http://schemas.microsoft.com/office/drawing/2014/main" id="{753EEF66-ED58-3544-E0C2-E01A5C5498E8}"/>
              </a:ext>
            </a:extLst>
          </p:cNvPr>
          <p:cNvSpPr>
            <a:spLocks noGrp="1"/>
          </p:cNvSpPr>
          <p:nvPr>
            <p:ph type="body" sz="quarter" idx="10"/>
          </p:nvPr>
        </p:nvSpPr>
        <p:spPr>
          <a:xfrm>
            <a:off x="584200" y="1435497"/>
            <a:ext cx="11018520" cy="3927613"/>
          </a:xfrm>
        </p:spPr>
        <p:txBody>
          <a:bodyPr/>
          <a:lstStyle/>
          <a:p>
            <a:pPr marL="0" marR="0" indent="0">
              <a:spcBef>
                <a:spcPts val="0"/>
              </a:spcBef>
              <a:spcAft>
                <a:spcPts val="0"/>
              </a:spcAft>
              <a:buNone/>
            </a:pPr>
            <a:r>
              <a:rPr lang="en-US">
                <a:effectLst/>
                <a:latin typeface="Calibri" panose="020F0502020204030204" pitchFamily="34" charset="0"/>
              </a:rPr>
              <a:t>Can we get some documentation/guidance on how to update mobile add-ins to work post REST API decommissioning?</a:t>
            </a:r>
          </a:p>
          <a:p>
            <a:pPr marL="0" marR="0" indent="0">
              <a:spcBef>
                <a:spcPts val="0"/>
              </a:spcBef>
              <a:spcAft>
                <a:spcPts val="0"/>
              </a:spcAft>
              <a:buNone/>
            </a:pPr>
            <a:endParaRPr lang="en-US">
              <a:effectLst/>
              <a:latin typeface="Calibri" panose="020F0502020204030204" pitchFamily="34" charset="0"/>
            </a:endParaRPr>
          </a:p>
          <a:p>
            <a:pPr marL="0" marR="0" indent="0">
              <a:spcBef>
                <a:spcPts val="0"/>
              </a:spcBef>
              <a:spcAft>
                <a:spcPts val="0"/>
              </a:spcAft>
              <a:buNone/>
            </a:pPr>
            <a:r>
              <a:rPr lang="en-US" err="1">
                <a:effectLst/>
                <a:latin typeface="Calibri" panose="020F0502020204030204" pitchFamily="34" charset="0"/>
              </a:rPr>
              <a:t>getAccessToken</a:t>
            </a:r>
            <a:r>
              <a:rPr lang="en-US">
                <a:effectLst/>
                <a:latin typeface="Calibri" panose="020F0502020204030204" pitchFamily="34" charset="0"/>
              </a:rPr>
              <a:t> for use with Graph isn't available in the requirement set supported by Outlook on iOS or Android.</a:t>
            </a:r>
          </a:p>
          <a:p>
            <a:pPr marL="0" marR="0" indent="0">
              <a:spcBef>
                <a:spcPts val="0"/>
              </a:spcBef>
              <a:spcAft>
                <a:spcPts val="0"/>
              </a:spcAft>
              <a:buNone/>
            </a:pPr>
            <a:r>
              <a:rPr lang="en-US" err="1">
                <a:effectLst/>
                <a:latin typeface="Calibri" panose="020F0502020204030204" pitchFamily="34" charset="0"/>
              </a:rPr>
              <a:t>getCallbackToken</a:t>
            </a:r>
            <a:r>
              <a:rPr lang="en-US">
                <a:effectLst/>
                <a:latin typeface="Calibri" panose="020F0502020204030204" pitchFamily="34" charset="0"/>
              </a:rPr>
              <a:t> will return an EWS token but it only works for </a:t>
            </a:r>
            <a:r>
              <a:rPr lang="en-US" err="1">
                <a:effectLst/>
                <a:latin typeface="Calibri" panose="020F0502020204030204" pitchFamily="34" charset="0"/>
              </a:rPr>
              <a:t>GetItem</a:t>
            </a:r>
            <a:r>
              <a:rPr lang="en-US">
                <a:effectLst/>
                <a:latin typeface="Calibri" panose="020F0502020204030204" pitchFamily="34" charset="0"/>
              </a:rPr>
              <a:t> and </a:t>
            </a:r>
            <a:r>
              <a:rPr lang="en-US" err="1">
                <a:effectLst/>
                <a:latin typeface="Calibri" panose="020F0502020204030204" pitchFamily="34" charset="0"/>
              </a:rPr>
              <a:t>GetAttachment</a:t>
            </a:r>
            <a:r>
              <a:rPr lang="en-US">
                <a:effectLst/>
                <a:latin typeface="Calibri" panose="020F0502020204030204" pitchFamily="34" charset="0"/>
              </a:rPr>
              <a:t>, so add-ins that were accessing operations other than those e.g. </a:t>
            </a:r>
            <a:r>
              <a:rPr lang="en-US" err="1">
                <a:effectLst/>
                <a:latin typeface="Calibri" panose="020F0502020204030204" pitchFamily="34" charset="0"/>
              </a:rPr>
              <a:t>FindFolders</a:t>
            </a:r>
            <a:r>
              <a:rPr lang="en-US">
                <a:effectLst/>
                <a:latin typeface="Calibri" panose="020F0502020204030204" pitchFamily="34" charset="0"/>
              </a:rPr>
              <a:t>, won't work with that approach.</a:t>
            </a:r>
          </a:p>
          <a:p>
            <a:pPr marL="0" marR="0" indent="0">
              <a:spcBef>
                <a:spcPts val="0"/>
              </a:spcBef>
              <a:spcAft>
                <a:spcPts val="0"/>
              </a:spcAft>
              <a:buNone/>
            </a:pPr>
            <a:r>
              <a:rPr lang="en-US">
                <a:effectLst/>
                <a:latin typeface="Calibri" panose="020F0502020204030204" pitchFamily="34" charset="0"/>
              </a:rPr>
              <a:t> </a:t>
            </a:r>
          </a:p>
          <a:p>
            <a:pPr marL="0" marR="0" indent="0">
              <a:spcBef>
                <a:spcPts val="0"/>
              </a:spcBef>
              <a:spcAft>
                <a:spcPts val="0"/>
              </a:spcAft>
              <a:buNone/>
            </a:pPr>
            <a:r>
              <a:rPr lang="en-US">
                <a:effectLst/>
                <a:latin typeface="Calibri" panose="020F0502020204030204" pitchFamily="34" charset="0"/>
              </a:rPr>
              <a:t>Is there an available migration option here for an add-in that uses operations beyond </a:t>
            </a:r>
            <a:r>
              <a:rPr lang="en-US" err="1">
                <a:effectLst/>
                <a:latin typeface="Calibri" panose="020F0502020204030204" pitchFamily="34" charset="0"/>
              </a:rPr>
              <a:t>GetItem</a:t>
            </a:r>
            <a:r>
              <a:rPr lang="en-US">
                <a:effectLst/>
                <a:latin typeface="Calibri" panose="020F0502020204030204" pitchFamily="34" charset="0"/>
              </a:rPr>
              <a:t> and </a:t>
            </a:r>
            <a:r>
              <a:rPr lang="en-US" err="1">
                <a:effectLst/>
                <a:latin typeface="Calibri" panose="020F0502020204030204" pitchFamily="34" charset="0"/>
              </a:rPr>
              <a:t>GetAttachment</a:t>
            </a:r>
            <a:r>
              <a:rPr lang="en-US">
                <a:effectLst/>
                <a:latin typeface="Calibri" panose="020F0502020204030204" pitchFamily="34" charset="0"/>
              </a:rPr>
              <a:t> (that doesn't force user popups where previously there were none)?</a:t>
            </a:r>
          </a:p>
          <a:p>
            <a:pPr marL="0" indent="0">
              <a:buNone/>
            </a:pPr>
            <a:endParaRPr lang="en-US" sz="2400"/>
          </a:p>
        </p:txBody>
      </p:sp>
    </p:spTree>
    <p:extLst>
      <p:ext uri="{BB962C8B-B14F-4D97-AF65-F5344CB8AC3E}">
        <p14:creationId xmlns:p14="http://schemas.microsoft.com/office/powerpoint/2010/main" val="3070125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1EF4-EDE6-3CB2-A092-B6D6B930D3AF}"/>
              </a:ext>
            </a:extLst>
          </p:cNvPr>
          <p:cNvSpPr>
            <a:spLocks noGrp="1"/>
          </p:cNvSpPr>
          <p:nvPr>
            <p:ph type="title"/>
          </p:nvPr>
        </p:nvSpPr>
        <p:spPr/>
        <p:txBody>
          <a:bodyPr/>
          <a:lstStyle/>
          <a:p>
            <a:r>
              <a:rPr lang="en-US"/>
              <a:t>Using REST in OnPrem?</a:t>
            </a:r>
          </a:p>
        </p:txBody>
      </p:sp>
      <p:sp>
        <p:nvSpPr>
          <p:cNvPr id="3" name="Content Placeholder 2">
            <a:extLst>
              <a:ext uri="{FF2B5EF4-FFF2-40B4-BE49-F238E27FC236}">
                <a16:creationId xmlns:a16="http://schemas.microsoft.com/office/drawing/2014/main" id="{19567ADB-54C5-8357-D2B6-A3F142E98258}"/>
              </a:ext>
            </a:extLst>
          </p:cNvPr>
          <p:cNvSpPr>
            <a:spLocks noGrp="1"/>
          </p:cNvSpPr>
          <p:nvPr>
            <p:ph type="body" sz="quarter" idx="10"/>
          </p:nvPr>
        </p:nvSpPr>
        <p:spPr/>
        <p:txBody>
          <a:bodyPr/>
          <a:lstStyle/>
          <a:p>
            <a:pPr marL="0" marR="0" indent="0">
              <a:spcBef>
                <a:spcPts val="0"/>
              </a:spcBef>
              <a:spcAft>
                <a:spcPts val="0"/>
              </a:spcAft>
              <a:buNone/>
            </a:pPr>
            <a:r>
              <a:rPr lang="en-US" sz="1800">
                <a:effectLst/>
                <a:latin typeface="Calibri" panose="020F0502020204030204" pitchFamily="34" charset="0"/>
              </a:rPr>
              <a:t>The Outlook REST API has been available in Exchange 2016 since CU3 (and is also in Exchange 2019). However all talk of decommissioning of the REST API seems to be around O365. Are on-premise Exchange installs also going to be impacted by the decommissioning? Or will the REST API remain available there?</a:t>
            </a:r>
          </a:p>
          <a:p>
            <a:pPr marL="0" marR="0" indent="0">
              <a:spcBef>
                <a:spcPts val="0"/>
              </a:spcBef>
              <a:spcAft>
                <a:spcPts val="0"/>
              </a:spcAft>
              <a:buNone/>
            </a:pPr>
            <a:r>
              <a:rPr lang="en-US" sz="1800">
                <a:effectLst/>
                <a:latin typeface="Calibri" panose="020F0502020204030204" pitchFamily="34" charset="0"/>
              </a:rPr>
              <a:t> </a:t>
            </a:r>
          </a:p>
          <a:p>
            <a:pPr marL="0" marR="0" indent="0">
              <a:spcBef>
                <a:spcPts val="0"/>
              </a:spcBef>
              <a:spcAft>
                <a:spcPts val="0"/>
              </a:spcAft>
              <a:buNone/>
            </a:pPr>
            <a:r>
              <a:rPr lang="en-US" sz="1800">
                <a:effectLst/>
                <a:latin typeface="Calibri" panose="020F0502020204030204" pitchFamily="34" charset="0"/>
              </a:rPr>
              <a:t>Note: Previously it was stated on a call that Exchange 2016/2019 does not support REST API, I've provided a Microsoft article below stating it is supported from 2016. Also we have customers using Exchange 2016 and the REST API with our add-ins and I've used it myself against our lab Exchange environment</a:t>
            </a:r>
          </a:p>
          <a:p>
            <a:pPr marL="0" marR="0" indent="0">
              <a:spcBef>
                <a:spcPts val="0"/>
              </a:spcBef>
              <a:spcAft>
                <a:spcPts val="0"/>
              </a:spcAft>
              <a:buNone/>
            </a:pPr>
            <a:r>
              <a:rPr lang="en-US" sz="1800">
                <a:effectLst/>
                <a:latin typeface="Calibri" panose="020F0502020204030204" pitchFamily="34" charset="0"/>
                <a:hlinkClick r:id="rId2"/>
              </a:rPr>
              <a:t>https://techcommunity.microsoft.com/t5/exchange-team-blog/on-premises-architectural-requirements-for-the-rest-api/ba-p/605609</a:t>
            </a:r>
            <a:endParaRPr lang="en-US" sz="1800">
              <a:effectLst/>
              <a:latin typeface="Calibri" panose="020F0502020204030204" pitchFamily="34" charset="0"/>
            </a:endParaRPr>
          </a:p>
          <a:p>
            <a:pPr marL="0" indent="0">
              <a:buNone/>
            </a:pPr>
            <a:endParaRPr lang="en-US"/>
          </a:p>
        </p:txBody>
      </p:sp>
    </p:spTree>
    <p:extLst>
      <p:ext uri="{BB962C8B-B14F-4D97-AF65-F5344CB8AC3E}">
        <p14:creationId xmlns:p14="http://schemas.microsoft.com/office/powerpoint/2010/main" val="177738548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7A22D-B8CC-4252-BF01-39092641E497}"/>
              </a:ext>
            </a:extLst>
          </p:cNvPr>
          <p:cNvSpPr>
            <a:spLocks noGrp="1"/>
          </p:cNvSpPr>
          <p:nvPr>
            <p:ph type="body" sz="quarter" idx="10"/>
          </p:nvPr>
        </p:nvSpPr>
        <p:spPr/>
        <p:txBody>
          <a:bodyPr lIns="320040" tIns="45720" rIns="274320" bIns="45720" anchor="ctr"/>
          <a:lstStyle/>
          <a:p>
            <a:r>
              <a:rPr lang="en-US" sz="3700">
                <a:latin typeface="Segoe UI Semibold"/>
                <a:cs typeface="Segoe UI Semibold"/>
              </a:rPr>
              <a:t>Word add-ins survey</a:t>
            </a:r>
          </a:p>
        </p:txBody>
      </p:sp>
      <p:sp>
        <p:nvSpPr>
          <p:cNvPr id="4" name="Text Placeholder 2">
            <a:extLst>
              <a:ext uri="{FF2B5EF4-FFF2-40B4-BE49-F238E27FC236}">
                <a16:creationId xmlns:a16="http://schemas.microsoft.com/office/drawing/2014/main" id="{06BE7732-3BA2-B5C9-05C3-E1A7FA17C161}"/>
              </a:ext>
            </a:extLst>
          </p:cNvPr>
          <p:cNvSpPr>
            <a:spLocks noGrp="1"/>
          </p:cNvSpPr>
          <p:nvPr>
            <p:ph type="body" sz="quarter" idx="11"/>
          </p:nvPr>
        </p:nvSpPr>
        <p:spPr>
          <a:xfrm>
            <a:off x="426721" y="2499191"/>
            <a:ext cx="10673968" cy="1267047"/>
          </a:xfrm>
        </p:spPr>
        <p:txBody>
          <a:bodyPr lIns="0" tIns="0" rIns="0" bIns="0" anchor="t"/>
          <a:lstStyle/>
          <a:p>
            <a:r>
              <a:rPr lang="en-US" sz="2800">
                <a:latin typeface="Segoe UI Semibold"/>
                <a:cs typeface="Segoe UI Semibold"/>
              </a:rPr>
              <a:t>Please take a few minutes to fill in the survey, which we'll use as an input for prioritizing future work.  Thank you!</a:t>
            </a:r>
          </a:p>
          <a:p>
            <a:endParaRPr lang="en-US" sz="4250">
              <a:latin typeface="Segoe UI Semibold"/>
              <a:cs typeface="Segoe UI Semibold"/>
            </a:endParaRPr>
          </a:p>
        </p:txBody>
      </p:sp>
      <p:sp>
        <p:nvSpPr>
          <p:cNvPr id="6" name="Rectangle 5">
            <a:extLst>
              <a:ext uri="{FF2B5EF4-FFF2-40B4-BE49-F238E27FC236}">
                <a16:creationId xmlns:a16="http://schemas.microsoft.com/office/drawing/2014/main" id="{5AD413EA-8212-EB4D-EBA9-EE44F00A2613}"/>
              </a:ext>
            </a:extLst>
          </p:cNvPr>
          <p:cNvSpPr/>
          <p:nvPr/>
        </p:nvSpPr>
        <p:spPr>
          <a:xfrm>
            <a:off x="1118646" y="3969601"/>
            <a:ext cx="3520527" cy="6615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Bef>
                <a:spcPts val="889"/>
              </a:spcBef>
            </a:pPr>
            <a:r>
              <a:rPr lang="en-US" sz="3400">
                <a:solidFill>
                  <a:schemeClr val="bg2">
                    <a:lumMod val="10000"/>
                  </a:schemeClr>
                </a:solidFill>
                <a:latin typeface="Segoe UI Semibold"/>
                <a:cs typeface="Segoe UI Semibold"/>
                <a:hlinkClick r:id="rId2"/>
              </a:rPr>
              <a:t>aka.ms/</a:t>
            </a:r>
            <a:r>
              <a:rPr lang="en-US" sz="3400">
                <a:solidFill>
                  <a:schemeClr val="bg2">
                    <a:lumMod val="10000"/>
                  </a:schemeClr>
                </a:solidFill>
                <a:latin typeface="Segoe UI Semibold"/>
                <a:cs typeface="Segoe UI Semibold"/>
                <a:hlinkClick r:id="rId2">
                  <a:extLst>
                    <a:ext uri="{A12FA001-AC4F-418D-AE19-62706E023703}">
                      <ahyp:hlinkClr xmlns:ahyp="http://schemas.microsoft.com/office/drawing/2018/hyperlinkcolor" val="tx"/>
                    </a:ext>
                  </a:extLst>
                </a:hlinkClick>
              </a:rPr>
              <a:t>wordAPI</a:t>
            </a:r>
            <a:endParaRPr lang="en-US" sz="3400">
              <a:solidFill>
                <a:schemeClr val="bg2">
                  <a:lumMod val="10000"/>
                </a:schemeClr>
              </a:solidFill>
              <a:latin typeface="Segoe UI Semibold"/>
              <a:cs typeface="Segoe UI Semibold"/>
            </a:endParaRPr>
          </a:p>
        </p:txBody>
      </p:sp>
    </p:spTree>
    <p:extLst>
      <p:ext uri="{BB962C8B-B14F-4D97-AF65-F5344CB8AC3E}">
        <p14:creationId xmlns:p14="http://schemas.microsoft.com/office/powerpoint/2010/main" val="210962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a:solidFill>
                  <a:schemeClr val="tx1"/>
                </a:solidFill>
                <a:effectLst/>
                <a:latin typeface="Calibri" panose="020F0502020204030204" pitchFamily="34" charset="0"/>
                <a:ea typeface="+mn-lt"/>
                <a:cs typeface="+mn-lt"/>
              </a:rPr>
              <a:t>Question:</a:t>
            </a:r>
          </a:p>
          <a:p>
            <a:r>
              <a:rPr lang="en-US" sz="1800">
                <a:solidFill>
                  <a:schemeClr val="tx1"/>
                </a:solidFill>
                <a:effectLst/>
                <a:latin typeface="Calibri" panose="020F0502020204030204" pitchFamily="34" charset="0"/>
              </a:rPr>
              <a:t>Is there a way to stop the mouse cursor icon changing to a loading icon when calling the '</a:t>
            </a:r>
            <a:r>
              <a:rPr lang="en-US" sz="1800" err="1">
                <a:solidFill>
                  <a:schemeClr val="tx1"/>
                </a:solidFill>
                <a:effectLst/>
                <a:latin typeface="Calibri" panose="020F0502020204030204" pitchFamily="34" charset="0"/>
              </a:rPr>
              <a:t>Powerpoint.run</a:t>
            </a:r>
            <a:r>
              <a:rPr lang="en-US" sz="1800">
                <a:solidFill>
                  <a:schemeClr val="tx1"/>
                </a:solidFill>
                <a:effectLst/>
                <a:latin typeface="Calibri" panose="020F0502020204030204" pitchFamily="34" charset="0"/>
              </a:rPr>
              <a:t>()' function in an office add-in?</a:t>
            </a:r>
          </a:p>
          <a:p>
            <a:endParaRPr lang="en-US">
              <a:solidFill>
                <a:schemeClr val="tx1"/>
              </a:solidFill>
              <a:latin typeface="Calibri" panose="020F0502020204030204" pitchFamily="34" charset="0"/>
            </a:endParaRPr>
          </a:p>
          <a:p>
            <a:r>
              <a:rPr lang="en-US" sz="1800" b="1">
                <a:solidFill>
                  <a:schemeClr val="tx1"/>
                </a:solidFill>
                <a:effectLst/>
                <a:latin typeface="Calibri" panose="020F0502020204030204" pitchFamily="34" charset="0"/>
              </a:rPr>
              <a:t>Answer:</a:t>
            </a:r>
          </a:p>
          <a:p>
            <a:r>
              <a:rPr lang="en-US" sz="1800">
                <a:solidFill>
                  <a:schemeClr val="tx1"/>
                </a:solidFill>
                <a:effectLst/>
                <a:latin typeface="Calibri" panose="020F0502020204030204" pitchFamily="34" charset="0"/>
              </a:rPr>
              <a:t>This behavior is by design because Office JS APIs run on PowerPoint’s UI thread. The user is unable to interact with PowerPoint until API operations are complete. If an operation takes a bit longer than usual, the cursor change informs the user they are temporarily blocked.</a:t>
            </a:r>
          </a:p>
          <a:p>
            <a:endParaRPr lang="en-US">
              <a:solidFill>
                <a:schemeClr val="tx1"/>
              </a:solidFill>
              <a:ea typeface="+mn-lt"/>
              <a:cs typeface="+mn-lt"/>
            </a:endParaRPr>
          </a:p>
        </p:txBody>
      </p:sp>
    </p:spTree>
    <p:extLst>
      <p:ext uri="{BB962C8B-B14F-4D97-AF65-F5344CB8AC3E}">
        <p14:creationId xmlns:p14="http://schemas.microsoft.com/office/powerpoint/2010/main" val="93125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a:cs typeface="Segoe UI"/>
              </a:rPr>
              <a:t>Proposal of a User Pattern</a:t>
            </a:r>
            <a:br>
              <a:rPr lang="en-US"/>
            </a:br>
            <a:r>
              <a:rPr lang="en-US">
                <a:cs typeface="Segoe UI"/>
              </a:rPr>
              <a:t>Open in Excel</a:t>
            </a:r>
          </a:p>
        </p:txBody>
      </p:sp>
      <p:sp>
        <p:nvSpPr>
          <p:cNvPr id="5" name="Text Placeholder 4"/>
          <p:cNvSpPr>
            <a:spLocks noGrp="1"/>
          </p:cNvSpPr>
          <p:nvPr>
            <p:ph type="body" sz="quarter" idx="12"/>
          </p:nvPr>
        </p:nvSpPr>
        <p:spPr>
          <a:xfrm>
            <a:off x="584200" y="3962400"/>
            <a:ext cx="9144000" cy="338554"/>
          </a:xfrm>
        </p:spPr>
        <p:txBody>
          <a:bodyPr vert="horz" wrap="square" lIns="0" tIns="0" rIns="0" bIns="0" rtlCol="0" anchor="t">
            <a:spAutoFit/>
          </a:bodyPr>
          <a:lstStyle/>
          <a:p>
            <a:r>
              <a:rPr lang="en-US">
                <a:cs typeface="Segoe UI"/>
              </a:rPr>
              <a:t>Excel add-in PM: Yawei Zhu</a:t>
            </a:r>
            <a:endParaRPr lang="en-US"/>
          </a:p>
        </p:txBody>
      </p:sp>
    </p:spTree>
    <p:extLst>
      <p:ext uri="{BB962C8B-B14F-4D97-AF65-F5344CB8AC3E}">
        <p14:creationId xmlns:p14="http://schemas.microsoft.com/office/powerpoint/2010/main" val="4060588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a:solidFill>
                  <a:schemeClr val="tx1"/>
                </a:solidFill>
                <a:effectLst/>
                <a:latin typeface="Calibri" panose="020F0502020204030204" pitchFamily="34" charset="0"/>
                <a:ea typeface="+mn-lt"/>
                <a:cs typeface="+mn-lt"/>
              </a:rPr>
              <a:t>Question:</a:t>
            </a:r>
          </a:p>
          <a:p>
            <a:pPr marL="0" marR="0">
              <a:spcBef>
                <a:spcPts val="0"/>
              </a:spcBef>
              <a:spcAft>
                <a:spcPts val="0"/>
              </a:spcAft>
            </a:pPr>
            <a:r>
              <a:rPr lang="en-US" sz="1800">
                <a:solidFill>
                  <a:schemeClr val="tx1"/>
                </a:solidFill>
                <a:effectLst/>
                <a:latin typeface="Calibri" panose="020F0502020204030204" pitchFamily="34" charset="0"/>
              </a:rPr>
              <a:t>When performing a search using Microsoft Graph, preferably using the '/search(q='${</a:t>
            </a:r>
            <a:r>
              <a:rPr lang="en-US" sz="1800" err="1">
                <a:solidFill>
                  <a:schemeClr val="tx1"/>
                </a:solidFill>
                <a:effectLst/>
                <a:latin typeface="Calibri" panose="020F0502020204030204" pitchFamily="34" charset="0"/>
              </a:rPr>
              <a:t>searchText</a:t>
            </a:r>
            <a:r>
              <a:rPr lang="en-US" sz="1800">
                <a:solidFill>
                  <a:schemeClr val="tx1"/>
                </a:solidFill>
                <a:effectLst/>
                <a:latin typeface="Calibri" panose="020F0502020204030204" pitchFamily="34" charset="0"/>
              </a:rPr>
              <a:t>}' endpoint, is it possible to search SharePoint files by their '</a:t>
            </a:r>
            <a:r>
              <a:rPr lang="en-US" sz="1800" err="1">
                <a:solidFill>
                  <a:schemeClr val="tx1"/>
                </a:solidFill>
                <a:effectLst/>
                <a:latin typeface="Calibri" panose="020F0502020204030204" pitchFamily="34" charset="0"/>
              </a:rPr>
              <a:t>ImageTags</a:t>
            </a:r>
            <a:r>
              <a:rPr lang="en-US" sz="1800">
                <a:solidFill>
                  <a:schemeClr val="tx1"/>
                </a:solidFill>
                <a:effectLst/>
                <a:latin typeface="Calibri" panose="020F0502020204030204" pitchFamily="34" charset="0"/>
              </a:rPr>
              <a:t>'?</a:t>
            </a:r>
          </a:p>
          <a:p>
            <a:endParaRPr lang="en-US">
              <a:solidFill>
                <a:schemeClr val="tx1"/>
              </a:solidFill>
              <a:latin typeface="Calibri" panose="020F0502020204030204" pitchFamily="34" charset="0"/>
            </a:endParaRPr>
          </a:p>
          <a:p>
            <a:r>
              <a:rPr lang="en-US" sz="1800" b="1">
                <a:solidFill>
                  <a:schemeClr val="tx1"/>
                </a:solidFill>
                <a:effectLst/>
                <a:latin typeface="Calibri" panose="020F0502020204030204" pitchFamily="34" charset="0"/>
              </a:rPr>
              <a:t>Answer:</a:t>
            </a:r>
          </a:p>
          <a:p>
            <a:r>
              <a:rPr lang="en-US" sz="1800">
                <a:solidFill>
                  <a:schemeClr val="tx1"/>
                </a:solidFill>
                <a:effectLst/>
                <a:latin typeface="Calibri" panose="020F0502020204030204" pitchFamily="34" charset="0"/>
              </a:rPr>
              <a:t>We recommend you follow up with the Microsoft Graph team at </a:t>
            </a:r>
            <a:r>
              <a:rPr lang="en-US" sz="1800">
                <a:solidFill>
                  <a:schemeClr val="tx1"/>
                </a:solidFill>
                <a:effectLst/>
                <a:latin typeface="Calibri" panose="020F0502020204030204" pitchFamily="34" charset="0"/>
                <a:hlinkClick r:id="rId2">
                  <a:extLst>
                    <a:ext uri="{A12FA001-AC4F-418D-AE19-62706E023703}">
                      <ahyp:hlinkClr xmlns:ahyp="http://schemas.microsoft.com/office/drawing/2018/hyperlinkcolor" val="tx"/>
                    </a:ext>
                  </a:extLst>
                </a:hlinkClick>
              </a:rPr>
              <a:t>https://docs.microsoft.com/answers/products/graph</a:t>
            </a:r>
            <a:endParaRPr lang="en-US">
              <a:solidFill>
                <a:schemeClr val="tx1"/>
              </a:solidFill>
              <a:ea typeface="+mn-lt"/>
              <a:cs typeface="+mn-lt"/>
            </a:endParaRPr>
          </a:p>
        </p:txBody>
      </p:sp>
    </p:spTree>
    <p:extLst>
      <p:ext uri="{BB962C8B-B14F-4D97-AF65-F5344CB8AC3E}">
        <p14:creationId xmlns:p14="http://schemas.microsoft.com/office/powerpoint/2010/main" val="3018769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a:solidFill>
                  <a:schemeClr val="tx1"/>
                </a:solidFill>
                <a:effectLst/>
                <a:latin typeface="Calibri" panose="020F0502020204030204" pitchFamily="34" charset="0"/>
                <a:ea typeface="+mn-lt"/>
                <a:cs typeface="+mn-lt"/>
              </a:rPr>
              <a:t>Question:</a:t>
            </a:r>
          </a:p>
          <a:p>
            <a:pPr marL="0" marR="0">
              <a:spcBef>
                <a:spcPts val="0"/>
              </a:spcBef>
              <a:spcAft>
                <a:spcPts val="0"/>
              </a:spcAft>
            </a:pPr>
            <a:r>
              <a:rPr lang="en-US" sz="1800">
                <a:solidFill>
                  <a:schemeClr val="tx1"/>
                </a:solidFill>
                <a:effectLst/>
                <a:latin typeface="Calibri" panose="020F0502020204030204" pitchFamily="34" charset="0"/>
              </a:rPr>
              <a:t>Is there a way to start a web addin (open the web task pane) from a VSTO add-in? This capability would make the transition from VSTO to web much easier to implement some functionality in a web add-in and have a smooth transition from VSTO to web as if it was a single add-in. Migrating the entire add-in from VSTO to web in a big bang is not possible since the JS </a:t>
            </a:r>
            <a:r>
              <a:rPr lang="en-US" sz="1800" err="1">
                <a:solidFill>
                  <a:schemeClr val="tx1"/>
                </a:solidFill>
                <a:effectLst/>
                <a:latin typeface="Calibri" panose="020F0502020204030204" pitchFamily="34" charset="0"/>
              </a:rPr>
              <a:t>api</a:t>
            </a:r>
            <a:r>
              <a:rPr lang="en-US" sz="1800">
                <a:solidFill>
                  <a:schemeClr val="tx1"/>
                </a:solidFill>
                <a:effectLst/>
                <a:latin typeface="Calibri" panose="020F0502020204030204" pitchFamily="34" charset="0"/>
              </a:rPr>
              <a:t> is lacking some COM APIs. </a:t>
            </a:r>
          </a:p>
          <a:p>
            <a:endParaRPr lang="en-US">
              <a:solidFill>
                <a:schemeClr val="tx1"/>
              </a:solidFill>
              <a:latin typeface="Calibri" panose="020F0502020204030204" pitchFamily="34" charset="0"/>
            </a:endParaRPr>
          </a:p>
          <a:p>
            <a:r>
              <a:rPr lang="en-US" sz="1800" b="1">
                <a:solidFill>
                  <a:schemeClr val="tx1"/>
                </a:solidFill>
                <a:effectLst/>
                <a:latin typeface="Calibri" panose="020F0502020204030204" pitchFamily="34" charset="0"/>
              </a:rPr>
              <a:t>Answer:</a:t>
            </a:r>
          </a:p>
          <a:p>
            <a:r>
              <a:rPr lang="en-US" sz="1800">
                <a:solidFill>
                  <a:schemeClr val="tx1"/>
                </a:solidFill>
                <a:effectLst/>
                <a:latin typeface="Calibri" panose="020F0502020204030204" pitchFamily="34" charset="0"/>
              </a:rPr>
              <a:t>No this capability does not exist. There are resources available for this scenario though. Please see </a:t>
            </a:r>
            <a:r>
              <a:rPr lang="en-US" sz="1800">
                <a:solidFill>
                  <a:schemeClr val="tx1"/>
                </a:solidFill>
                <a:effectLst/>
                <a:latin typeface="Calibri" panose="020F0502020204030204" pitchFamily="34" charset="0"/>
                <a:hlinkClick r:id="rId2">
                  <a:extLst>
                    <a:ext uri="{A12FA001-AC4F-418D-AE19-62706E023703}">
                      <ahyp:hlinkClr xmlns:ahyp="http://schemas.microsoft.com/office/drawing/2018/hyperlinkcolor" val="tx"/>
                    </a:ext>
                  </a:extLst>
                </a:hlinkClick>
              </a:rPr>
              <a:t>https://docs.microsoft.com/en-us/office/dev/add-ins/develop/make-office-add-in-compatible-with-existing-com-add-in</a:t>
            </a:r>
            <a:r>
              <a:rPr lang="en-US" sz="1800">
                <a:solidFill>
                  <a:schemeClr val="tx1"/>
                </a:solidFill>
                <a:effectLst/>
                <a:latin typeface="Calibri" panose="020F0502020204030204" pitchFamily="34" charset="0"/>
              </a:rPr>
              <a:t> and </a:t>
            </a:r>
            <a:r>
              <a:rPr lang="en-US" sz="1800">
                <a:solidFill>
                  <a:schemeClr val="tx1"/>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https://docs.microsoft.com/en-us/office/dev/add-ins/tutorials/migrate-vsto-to-office-add-in-shared-code-library-tutorial</a:t>
            </a:r>
            <a:endParaRPr lang="en-US">
              <a:solidFill>
                <a:schemeClr val="tx1"/>
              </a:solidFill>
              <a:ea typeface="+mn-lt"/>
              <a:cs typeface="+mn-lt"/>
            </a:endParaRPr>
          </a:p>
        </p:txBody>
      </p:sp>
    </p:spTree>
    <p:extLst>
      <p:ext uri="{BB962C8B-B14F-4D97-AF65-F5344CB8AC3E}">
        <p14:creationId xmlns:p14="http://schemas.microsoft.com/office/powerpoint/2010/main" val="1966679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a:solidFill>
                  <a:schemeClr val="tx1"/>
                </a:solidFill>
                <a:effectLst/>
                <a:latin typeface="Calibri" panose="020F0502020204030204" pitchFamily="34" charset="0"/>
                <a:ea typeface="+mn-lt"/>
                <a:cs typeface="+mn-lt"/>
              </a:rPr>
              <a:t>Question:</a:t>
            </a:r>
          </a:p>
          <a:p>
            <a:pPr marL="0" marR="0">
              <a:spcBef>
                <a:spcPts val="0"/>
              </a:spcBef>
              <a:spcAft>
                <a:spcPts val="0"/>
              </a:spcAft>
            </a:pPr>
            <a:r>
              <a:rPr lang="en-US" sz="1800">
                <a:solidFill>
                  <a:schemeClr val="tx1"/>
                </a:solidFill>
                <a:effectLst/>
                <a:latin typeface="Calibri" panose="020F0502020204030204" pitchFamily="34" charset="0"/>
              </a:rPr>
              <a:t>How can we create new prepopulated emails from a web add-in hosted by another Office application? E.g. have a button in a Word add-in to create an email with subject and body already set and the Word document attached (as pdf, maybe with some pdf manipulation in between) as well. Something like this was possible with VSTO add-ins but I can't find a solution with web add-ins. </a:t>
            </a:r>
          </a:p>
          <a:p>
            <a:endParaRPr lang="en-US">
              <a:solidFill>
                <a:schemeClr val="tx1"/>
              </a:solidFill>
              <a:latin typeface="Calibri" panose="020F0502020204030204" pitchFamily="34" charset="0"/>
            </a:endParaRPr>
          </a:p>
          <a:p>
            <a:r>
              <a:rPr lang="en-US" sz="1800" b="1">
                <a:solidFill>
                  <a:schemeClr val="tx1"/>
                </a:solidFill>
                <a:effectLst/>
                <a:latin typeface="Calibri" panose="020F0502020204030204" pitchFamily="34" charset="0"/>
              </a:rPr>
              <a:t>Answer:</a:t>
            </a:r>
          </a:p>
          <a:p>
            <a:pPr marL="0" marR="0">
              <a:spcBef>
                <a:spcPts val="0"/>
              </a:spcBef>
              <a:spcAft>
                <a:spcPts val="0"/>
              </a:spcAft>
            </a:pPr>
            <a:r>
              <a:rPr lang="en-US" sz="1800">
                <a:solidFill>
                  <a:schemeClr val="tx1"/>
                </a:solidFill>
                <a:effectLst/>
                <a:latin typeface="Calibri" panose="020F0502020204030204" pitchFamily="34" charset="0"/>
              </a:rPr>
              <a:t>If the goal to attach the currently open document as a PDF, then in that case you can use the </a:t>
            </a:r>
            <a:r>
              <a:rPr lang="en-US" sz="1800" b="1" err="1">
                <a:solidFill>
                  <a:schemeClr val="tx1"/>
                </a:solidFill>
                <a:effectLst/>
                <a:latin typeface="Calibri" panose="020F0502020204030204" pitchFamily="34" charset="0"/>
              </a:rPr>
              <a:t>Office.document</a:t>
            </a:r>
            <a:r>
              <a:rPr lang="en-US" sz="1800" b="1">
                <a:solidFill>
                  <a:schemeClr val="tx1"/>
                </a:solidFill>
                <a:effectLst/>
                <a:latin typeface="Calibri" panose="020F0502020204030204" pitchFamily="34" charset="0"/>
              </a:rPr>
              <a:t> </a:t>
            </a:r>
            <a:r>
              <a:rPr lang="en-US" sz="1800" b="1" err="1">
                <a:solidFill>
                  <a:schemeClr val="tx1"/>
                </a:solidFill>
                <a:effectLst/>
                <a:latin typeface="Calibri" panose="020F0502020204030204" pitchFamily="34" charset="0"/>
              </a:rPr>
              <a:t>getAsync</a:t>
            </a:r>
            <a:r>
              <a:rPr lang="en-US" sz="1800">
                <a:solidFill>
                  <a:schemeClr val="tx1"/>
                </a:solidFill>
                <a:effectLst/>
                <a:latin typeface="Calibri" panose="020F0502020204030204" pitchFamily="34" charset="0"/>
              </a:rPr>
              <a:t> API. See </a:t>
            </a:r>
            <a:r>
              <a:rPr lang="en-US" sz="1800">
                <a:solidFill>
                  <a:schemeClr val="tx1"/>
                </a:solidFill>
                <a:effectLst/>
                <a:latin typeface="Calibri" panose="020F0502020204030204" pitchFamily="34" charset="0"/>
                <a:hlinkClick r:id="rId2">
                  <a:extLst>
                    <a:ext uri="{A12FA001-AC4F-418D-AE19-62706E023703}">
                      <ahyp:hlinkClr xmlns:ahyp="http://schemas.microsoft.com/office/drawing/2018/hyperlinkcolor" val="tx"/>
                    </a:ext>
                  </a:extLst>
                </a:hlinkClick>
              </a:rPr>
              <a:t>https://docs.microsoft.com/en-us/javascript/api/office/office.document?view=word-js-preview#office-office-document-getfileasync-member(2)</a:t>
            </a:r>
            <a:endParaRPr lang="en-US" sz="1800">
              <a:solidFill>
                <a:schemeClr val="tx1"/>
              </a:solidFill>
              <a:effectLst/>
              <a:latin typeface="Calibri" panose="020F0502020204030204" pitchFamily="34" charset="0"/>
            </a:endParaRPr>
          </a:p>
          <a:p>
            <a:pPr marL="0" marR="0">
              <a:spcBef>
                <a:spcPts val="0"/>
              </a:spcBef>
              <a:spcAft>
                <a:spcPts val="0"/>
              </a:spcAft>
            </a:pPr>
            <a:r>
              <a:rPr lang="en-US" sz="1800">
                <a:solidFill>
                  <a:schemeClr val="tx1"/>
                </a:solidFill>
                <a:effectLst/>
                <a:latin typeface="Calibri" panose="020F0502020204030204" pitchFamily="34" charset="0"/>
              </a:rPr>
              <a:t> </a:t>
            </a:r>
          </a:p>
          <a:p>
            <a:pPr marL="0" marR="0">
              <a:spcBef>
                <a:spcPts val="0"/>
              </a:spcBef>
              <a:spcAft>
                <a:spcPts val="0"/>
              </a:spcAft>
            </a:pPr>
            <a:r>
              <a:rPr lang="en-US" sz="1800">
                <a:solidFill>
                  <a:schemeClr val="tx1"/>
                </a:solidFill>
                <a:effectLst/>
                <a:latin typeface="Calibri" panose="020F0502020204030204" pitchFamily="34" charset="0"/>
              </a:rPr>
              <a:t>Unfortunately there isn't direct way to send the email from the Word add-in. You can open a dialog box using the </a:t>
            </a:r>
            <a:r>
              <a:rPr lang="en-US" sz="1800">
                <a:solidFill>
                  <a:schemeClr val="tx1"/>
                </a:solidFill>
                <a:effectLst/>
                <a:latin typeface="Calibri" panose="020F0502020204030204" pitchFamily="34" charset="0"/>
                <a:hlinkClick r:id="rId3">
                  <a:extLst>
                    <a:ext uri="{A12FA001-AC4F-418D-AE19-62706E023703}">
                      <ahyp:hlinkClr xmlns:ahyp="http://schemas.microsoft.com/office/drawing/2018/hyperlinkcolor" val="tx"/>
                    </a:ext>
                  </a:extLst>
                </a:hlinkClick>
              </a:rPr>
              <a:t>Office dialog API</a:t>
            </a:r>
            <a:r>
              <a:rPr lang="en-US" sz="1800">
                <a:solidFill>
                  <a:schemeClr val="tx1"/>
                </a:solidFill>
                <a:effectLst/>
                <a:latin typeface="Calibri" panose="020F0502020204030204" pitchFamily="34" charset="0"/>
              </a:rPr>
              <a:t>. Then use </a:t>
            </a:r>
            <a:r>
              <a:rPr lang="en-US" sz="1800">
                <a:solidFill>
                  <a:schemeClr val="tx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Microsoft Graph mail API</a:t>
            </a:r>
            <a:r>
              <a:rPr lang="en-US" sz="1800">
                <a:solidFill>
                  <a:schemeClr val="tx1"/>
                </a:solidFill>
                <a:effectLst/>
                <a:latin typeface="Calibri" panose="020F0502020204030204" pitchFamily="34" charset="0"/>
              </a:rPr>
              <a:t> to construct and send the email with the PDF attached.</a:t>
            </a:r>
          </a:p>
        </p:txBody>
      </p:sp>
    </p:spTree>
    <p:extLst>
      <p:ext uri="{BB962C8B-B14F-4D97-AF65-F5344CB8AC3E}">
        <p14:creationId xmlns:p14="http://schemas.microsoft.com/office/powerpoint/2010/main" val="2999876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a:solidFill>
                  <a:schemeClr val="tx1"/>
                </a:solidFill>
                <a:effectLst/>
                <a:latin typeface="Calibri" panose="020F0502020204030204" pitchFamily="34" charset="0"/>
                <a:ea typeface="+mn-lt"/>
                <a:cs typeface="+mn-lt"/>
              </a:rPr>
              <a:t>Question:</a:t>
            </a:r>
          </a:p>
          <a:p>
            <a:pPr marL="0" marR="0">
              <a:spcBef>
                <a:spcPts val="0"/>
              </a:spcBef>
              <a:spcAft>
                <a:spcPts val="0"/>
              </a:spcAft>
            </a:pPr>
            <a:r>
              <a:rPr lang="en-US" sz="1800">
                <a:solidFill>
                  <a:schemeClr val="tx1"/>
                </a:solidFill>
                <a:effectLst/>
                <a:latin typeface="Calibri" panose="020F0502020204030204" pitchFamily="34" charset="0"/>
              </a:rPr>
              <a:t>With VSTO it is possible to create PDF/A versions of Office files. In our target sector (public sector, governments) using PDF/A is important and required in most cases. How can a PDF/A representation of an office file can be created using the JS APIs?</a:t>
            </a:r>
          </a:p>
          <a:p>
            <a:endParaRPr lang="en-US">
              <a:solidFill>
                <a:schemeClr val="tx1"/>
              </a:solidFill>
              <a:latin typeface="Calibri" panose="020F0502020204030204" pitchFamily="34" charset="0"/>
            </a:endParaRPr>
          </a:p>
          <a:p>
            <a:r>
              <a:rPr lang="en-US" sz="1800" b="1">
                <a:solidFill>
                  <a:schemeClr val="tx1"/>
                </a:solidFill>
                <a:effectLst/>
                <a:latin typeface="Calibri" panose="020F0502020204030204" pitchFamily="34" charset="0"/>
              </a:rPr>
              <a:t>Answer:</a:t>
            </a:r>
          </a:p>
          <a:p>
            <a:r>
              <a:rPr lang="en-US">
                <a:solidFill>
                  <a:schemeClr val="tx1"/>
                </a:solidFill>
                <a:latin typeface="Calibri" panose="020F0502020204030204" pitchFamily="34" charset="0"/>
              </a:rPr>
              <a:t>Unfortunately Office JS only supports the PDF format right now. This would be a great feature request. Please let us know more at </a:t>
            </a:r>
            <a:r>
              <a:rPr lang="en-US" sz="1800" b="0" i="0" u="sng" strike="noStrike" kern="1200">
                <a:solidFill>
                  <a:schemeClr val="dk1"/>
                </a:solidFill>
                <a:effectLst/>
                <a:latin typeface="Segoe UI" panose="020B0502040204020203" pitchFamily="34" charset="0"/>
                <a:ea typeface="+mn-ea"/>
                <a:cs typeface="Segoe UI" panose="020B0502040204020203" pitchFamily="34" charset="0"/>
                <a:hlinkClick r:id="rId2"/>
              </a:rPr>
              <a:t>https://aka.ms/m365dev-suggestions</a:t>
            </a:r>
            <a:endParaRPr lang="en-US" sz="1800" b="1">
              <a:latin typeface="Segoe UI" panose="020B0502040204020203" pitchFamily="34" charset="0"/>
              <a:cs typeface="Segoe UI" panose="020B0502040204020203" pitchFamily="34" charset="0"/>
            </a:endParaRPr>
          </a:p>
          <a:p>
            <a:endParaRPr lang="en-US" sz="180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404664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a:solidFill>
                  <a:schemeClr val="tx1"/>
                </a:solidFill>
                <a:effectLst/>
                <a:latin typeface="Calibri" panose="020F0502020204030204" pitchFamily="34" charset="0"/>
                <a:ea typeface="+mn-lt"/>
                <a:cs typeface="+mn-lt"/>
              </a:rPr>
              <a:t>Question:</a:t>
            </a:r>
          </a:p>
          <a:p>
            <a:pPr marL="0" marR="0">
              <a:spcBef>
                <a:spcPts val="0"/>
              </a:spcBef>
              <a:spcAft>
                <a:spcPts val="0"/>
              </a:spcAft>
            </a:pPr>
            <a:r>
              <a:rPr lang="en-US">
                <a:hlinkClick r:id="rId2"/>
              </a:rPr>
              <a:t>Regarding GitHub issue: </a:t>
            </a:r>
            <a:r>
              <a:rPr lang="en-US" sz="1800">
                <a:solidFill>
                  <a:schemeClr val="tx1"/>
                </a:solidFill>
                <a:effectLst/>
                <a:latin typeface="Calibri" panose="020F0502020204030204" pitchFamily="34" charset="0"/>
                <a:hlinkClick r:id="rId2"/>
              </a:rPr>
              <a:t>Sharing Excel Workbooks dependent on Add-ins can cause irrecoverable corruption</a:t>
            </a:r>
            <a:r>
              <a:rPr lang="en-US" sz="1800">
                <a:solidFill>
                  <a:schemeClr val="tx1"/>
                </a:solidFill>
                <a:effectLst/>
                <a:latin typeface="Calibri" panose="020F0502020204030204" pitchFamily="34" charset="0"/>
              </a:rPr>
              <a:t>. This also relates to the Open in Excel functionality. There is no practical workaround. We were advised to submit a request for resolution to the Microsoft 365 Developer Platform. We submitted the "idea" on June 1 but have received no upvotes or responses so far. We were informed "the PM team will consider it at the Quarterly planning." What are the dates of the last and next Quarterly planning meetings? Why do critical breaking issues need to be posted on an "ideas forum"? When can we expect to see a response from Microsoft?</a:t>
            </a:r>
            <a:endParaRPr lang="en-US">
              <a:solidFill>
                <a:schemeClr val="tx1"/>
              </a:solidFill>
              <a:latin typeface="Calibri" panose="020F0502020204030204" pitchFamily="34" charset="0"/>
            </a:endParaRPr>
          </a:p>
          <a:p>
            <a:endParaRPr lang="en-US" sz="1800" b="1">
              <a:solidFill>
                <a:schemeClr val="tx1"/>
              </a:solidFill>
              <a:effectLst/>
              <a:latin typeface="Calibri" panose="020F0502020204030204" pitchFamily="34" charset="0"/>
            </a:endParaRPr>
          </a:p>
          <a:p>
            <a:r>
              <a:rPr lang="en-US" sz="1800" b="1">
                <a:solidFill>
                  <a:schemeClr val="tx1"/>
                </a:solidFill>
                <a:effectLst/>
                <a:latin typeface="Calibri" panose="020F0502020204030204" pitchFamily="34" charset="0"/>
              </a:rPr>
              <a:t>Answer:</a:t>
            </a:r>
          </a:p>
          <a:p>
            <a:r>
              <a:rPr lang="en-US" sz="1800">
                <a:solidFill>
                  <a:schemeClr val="tx1"/>
                </a:solidFill>
                <a:latin typeface="Segoe UI" panose="020B0502040204020203" pitchFamily="34" charset="0"/>
                <a:cs typeface="Segoe UI" panose="020B0502040204020203" pitchFamily="34" charset="0"/>
              </a:rPr>
              <a:t>We apologize for the time it is taking to investigate this issue. There is some nuance to how an add-in is activated when embedded in a document. We are validating the different scenarios here and will follow up on the GitHub issue this week.</a:t>
            </a:r>
          </a:p>
          <a:p>
            <a:endParaRPr lang="en-US" sz="180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1892780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F7339A-4383-400E-AD82-2FEF2A6F3713}"/>
              </a:ext>
            </a:extLst>
          </p:cNvPr>
          <p:cNvSpPr txBox="1"/>
          <p:nvPr/>
        </p:nvSpPr>
        <p:spPr>
          <a:xfrm>
            <a:off x="689217" y="1745147"/>
            <a:ext cx="7365467" cy="1138773"/>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Q&amp;A</a:t>
            </a:r>
          </a:p>
          <a:p>
            <a:pPr marL="0" marR="0" lvl="0" indent="0" algn="l" defTabSz="914400">
              <a:lnSpc>
                <a:spcPct val="100000"/>
              </a:lnSpc>
              <a:spcBef>
                <a:spcPts val="0"/>
              </a:spcBef>
              <a:spcAft>
                <a:spcPts val="0"/>
              </a:spcAft>
              <a:buClrTx/>
              <a:buSzTx/>
              <a:buFontTx/>
              <a:buNone/>
              <a:tabLst/>
              <a:defRPr/>
            </a:pPr>
            <a:endParaRPr lang="en-US" sz="2000" b="0" i="0" u="none" strike="noStrike" kern="1200" cap="none" spc="0" normalizeH="0" baseline="0" noProof="0">
              <a:ln>
                <a:noFill/>
              </a:ln>
              <a:effectLst/>
              <a:uLnTx/>
              <a:uFillTx/>
              <a:latin typeface="Segoe UI"/>
              <a:cs typeface="Segoe UI"/>
            </a:endParaRPr>
          </a:p>
        </p:txBody>
      </p:sp>
      <p:sp>
        <p:nvSpPr>
          <p:cNvPr id="4" name="Text Placeholder 3">
            <a:extLst>
              <a:ext uri="{FF2B5EF4-FFF2-40B4-BE49-F238E27FC236}">
                <a16:creationId xmlns:a16="http://schemas.microsoft.com/office/drawing/2014/main" id="{7A29D8E1-F2B9-4E2F-9F6A-CE6B12E98BAE}"/>
              </a:ext>
            </a:extLst>
          </p:cNvPr>
          <p:cNvSpPr txBox="1">
            <a:spLocks/>
          </p:cNvSpPr>
          <p:nvPr/>
        </p:nvSpPr>
        <p:spPr>
          <a:xfrm>
            <a:off x="3017308" y="2369906"/>
            <a:ext cx="6157384" cy="2343789"/>
          </a:xfrm>
          <a:prstGeom prst="rect">
            <a:avLst/>
          </a:prstGeom>
        </p:spPr>
        <p:txBody>
          <a:bodyPr lIns="0" tIns="0" rIns="0" bIns="0" anchor="t"/>
          <a:lstStyle>
            <a:lvl1pPr marL="0" indent="0" algn="l" defTabSz="812820" rtl="0" eaLnBrk="1" latinLnBrk="0" hangingPunct="1">
              <a:lnSpc>
                <a:spcPct val="90000"/>
              </a:lnSpc>
              <a:spcBef>
                <a:spcPts val="889"/>
              </a:spcBef>
              <a:buFont typeface="Arial" panose="020B0604020202020204" pitchFamily="34" charset="0"/>
              <a:buNone/>
              <a:defRPr lang="en-US" sz="3200" kern="1200" dirty="0">
                <a:solidFill>
                  <a:schemeClr val="bg1"/>
                </a:solidFill>
                <a:latin typeface="Segoe UI Semibold" panose="020B0702040204020203" pitchFamily="34" charset="0"/>
                <a:ea typeface="+mn-ea"/>
                <a:cs typeface="Segoe UI Semibold" panose="020B0702040204020203" pitchFamily="34" charset="0"/>
              </a:defRPr>
            </a:lvl1pPr>
            <a:lvl2pPr marL="609615" indent="-203206" algn="l" defTabSz="812820" rtl="0" eaLnBrk="1" latinLnBrk="0" hangingPunct="1">
              <a:lnSpc>
                <a:spcPct val="90000"/>
              </a:lnSpc>
              <a:spcBef>
                <a:spcPts val="444"/>
              </a:spcBef>
              <a:buFont typeface="Arial" panose="020B0604020202020204" pitchFamily="34" charset="0"/>
              <a:buChar char="•"/>
              <a:defRPr sz="2133" kern="1200">
                <a:solidFill>
                  <a:schemeClr val="tx1"/>
                </a:solidFill>
                <a:latin typeface="+mn-lt"/>
                <a:ea typeface="+mn-ea"/>
                <a:cs typeface="+mn-cs"/>
              </a:defRPr>
            </a:lvl2pPr>
            <a:lvl3pPr marL="1016025" indent="-203206" algn="l" defTabSz="812820" rtl="0" eaLnBrk="1" latinLnBrk="0" hangingPunct="1">
              <a:lnSpc>
                <a:spcPct val="90000"/>
              </a:lnSpc>
              <a:spcBef>
                <a:spcPts val="444"/>
              </a:spcBef>
              <a:buFont typeface="Arial" panose="020B0604020202020204" pitchFamily="34" charset="0"/>
              <a:buChar char="•"/>
              <a:defRPr sz="1777" kern="1200">
                <a:solidFill>
                  <a:schemeClr val="tx1"/>
                </a:solidFill>
                <a:latin typeface="+mn-lt"/>
                <a:ea typeface="+mn-ea"/>
                <a:cs typeface="+mn-cs"/>
              </a:defRPr>
            </a:lvl3pPr>
            <a:lvl4pPr marL="1422435"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4pPr>
            <a:lvl5pPr marL="182884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5pPr>
            <a:lvl6pPr marL="223525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6pPr>
            <a:lvl7pPr marL="264166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7pPr>
            <a:lvl8pPr marL="3048076"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8pPr>
            <a:lvl9pPr marL="3454487" indent="-203206" algn="l" defTabSz="812820" rtl="0" eaLnBrk="1" latinLnBrk="0" hangingPunct="1">
              <a:lnSpc>
                <a:spcPct val="90000"/>
              </a:lnSpc>
              <a:spcBef>
                <a:spcPts val="444"/>
              </a:spcBef>
              <a:buFont typeface="Arial" panose="020B0604020202020204" pitchFamily="34" charset="0"/>
              <a:buChar char="•"/>
              <a:defRPr sz="1600" kern="1200">
                <a:solidFill>
                  <a:schemeClr val="tx1"/>
                </a:solidFill>
                <a:latin typeface="+mn-lt"/>
                <a:ea typeface="+mn-ea"/>
                <a:cs typeface="+mn-cs"/>
              </a:defRPr>
            </a:lvl9pPr>
          </a:lstStyle>
          <a:p>
            <a:pPr marL="171450" indent="-171450">
              <a:buFont typeface="Arial" panose="020B0604020202020204" pitchFamily="34" charset="0"/>
              <a:buChar char="•"/>
            </a:pPr>
            <a:endParaRPr lang="en-US" sz="1800">
              <a:latin typeface="Segoe UI Semibold"/>
              <a:cs typeface="Segoe UI Semibold"/>
            </a:endParaRPr>
          </a:p>
        </p:txBody>
      </p:sp>
      <p:sp>
        <p:nvSpPr>
          <p:cNvPr id="7" name="Rectangle 6">
            <a:extLst>
              <a:ext uri="{FF2B5EF4-FFF2-40B4-BE49-F238E27FC236}">
                <a16:creationId xmlns:a16="http://schemas.microsoft.com/office/drawing/2014/main" id="{048707F4-9F95-4412-B47D-20D88DFA4CE1}"/>
              </a:ext>
            </a:extLst>
          </p:cNvPr>
          <p:cNvSpPr/>
          <p:nvPr/>
        </p:nvSpPr>
        <p:spPr>
          <a:xfrm>
            <a:off x="3188416" y="668900"/>
            <a:ext cx="8381998" cy="54323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800" b="1">
                <a:solidFill>
                  <a:schemeClr val="tx1"/>
                </a:solidFill>
                <a:effectLst/>
                <a:latin typeface="Calibri" panose="020F0502020204030204" pitchFamily="34" charset="0"/>
                <a:ea typeface="+mn-lt"/>
                <a:cs typeface="+mn-lt"/>
              </a:rPr>
              <a:t>Outlook Question:</a:t>
            </a:r>
          </a:p>
          <a:p>
            <a:pPr marL="0" marR="0">
              <a:spcBef>
                <a:spcPts val="0"/>
              </a:spcBef>
              <a:spcAft>
                <a:spcPts val="0"/>
              </a:spcAft>
            </a:pPr>
            <a:r>
              <a:rPr lang="en-US" sz="1800">
                <a:solidFill>
                  <a:schemeClr val="tx1"/>
                </a:solidFill>
                <a:effectLst/>
                <a:latin typeface="Calibri" panose="020F0502020204030204" pitchFamily="34" charset="0"/>
              </a:rPr>
              <a:t>We have customers asking for more control over the sizing and positioning of our add-in in Outlook. Particularly the new versions of Outlook where the size of the add-in icon has been decreased and it can be pushed into a sub-menu, customers want to be able to make the add-in button more prominent for their users (automatically across an organization). Is there any work being done in this area?</a:t>
            </a:r>
          </a:p>
          <a:p>
            <a:endParaRPr lang="en-US" sz="1800" b="1">
              <a:solidFill>
                <a:schemeClr val="tx1"/>
              </a:solidFill>
              <a:effectLst/>
              <a:latin typeface="Calibri" panose="020F0502020204030204" pitchFamily="34" charset="0"/>
            </a:endParaRPr>
          </a:p>
          <a:p>
            <a:r>
              <a:rPr lang="en-US" b="1">
                <a:solidFill>
                  <a:schemeClr val="tx1"/>
                </a:solidFill>
                <a:latin typeface="Calibri" panose="020F0502020204030204" pitchFamily="34" charset="0"/>
              </a:rPr>
              <a:t>Outlook Question:</a:t>
            </a:r>
            <a:endParaRPr lang="en-US" sz="1800" b="1">
              <a:solidFill>
                <a:schemeClr val="tx1"/>
              </a:solidFill>
              <a:effectLst/>
              <a:latin typeface="Calibri" panose="020F0502020204030204" pitchFamily="34" charset="0"/>
            </a:endParaRPr>
          </a:p>
          <a:p>
            <a:pPr marL="0" marR="0">
              <a:spcBef>
                <a:spcPts val="0"/>
              </a:spcBef>
              <a:spcAft>
                <a:spcPts val="0"/>
              </a:spcAft>
            </a:pPr>
            <a:r>
              <a:rPr lang="en-US" sz="1800">
                <a:solidFill>
                  <a:schemeClr val="tx1"/>
                </a:solidFill>
                <a:effectLst/>
                <a:latin typeface="Calibri" panose="020F0502020204030204" pitchFamily="34" charset="0"/>
              </a:rPr>
              <a:t>Is it possible to create an OWA add-in that will replace/augment the public location suggestions when creating a Calendar Appointment?</a:t>
            </a:r>
          </a:p>
          <a:p>
            <a:pPr marL="0" marR="0">
              <a:spcBef>
                <a:spcPts val="0"/>
              </a:spcBef>
              <a:spcAft>
                <a:spcPts val="0"/>
              </a:spcAft>
            </a:pPr>
            <a:r>
              <a:rPr lang="en-US" sz="1800">
                <a:solidFill>
                  <a:schemeClr val="tx1"/>
                </a:solidFill>
                <a:effectLst/>
                <a:latin typeface="Calibri" panose="020F0502020204030204" pitchFamily="34" charset="0"/>
              </a:rPr>
              <a:t>Currently it shows results using Bing, and I'd like to create an add-in that would bring in results from a different source.</a:t>
            </a:r>
          </a:p>
          <a:p>
            <a:endParaRPr lang="en-US" sz="1800" b="1">
              <a:solidFill>
                <a:schemeClr val="tx1"/>
              </a:solidFill>
              <a:effectLst/>
              <a:latin typeface="Calibri" panose="020F0502020204030204" pitchFamily="34" charset="0"/>
            </a:endParaRPr>
          </a:p>
          <a:p>
            <a:r>
              <a:rPr lang="en-US" sz="1800" b="1">
                <a:solidFill>
                  <a:schemeClr val="tx1"/>
                </a:solidFill>
                <a:effectLst/>
                <a:latin typeface="Calibri" panose="020F0502020204030204" pitchFamily="34" charset="0"/>
              </a:rPr>
              <a:t>Answer:</a:t>
            </a:r>
          </a:p>
          <a:p>
            <a:r>
              <a:rPr lang="en-US" sz="1800">
                <a:solidFill>
                  <a:schemeClr val="tx1"/>
                </a:solidFill>
                <a:latin typeface="Segoe UI" panose="020B0502040204020203" pitchFamily="34" charset="0"/>
                <a:cs typeface="Segoe UI" panose="020B0502040204020203" pitchFamily="34" charset="0"/>
              </a:rPr>
              <a:t>We’ll provide an answer in the blog post following the call.</a:t>
            </a:r>
            <a:endParaRPr lang="en-US" sz="1800">
              <a:solidFill>
                <a:schemeClr val="tx1"/>
              </a:solidFill>
              <a:effectLst/>
              <a:latin typeface="Calibri" panose="020F0502020204030204" pitchFamily="34" charset="0"/>
            </a:endParaRPr>
          </a:p>
        </p:txBody>
      </p:sp>
    </p:spTree>
    <p:extLst>
      <p:ext uri="{BB962C8B-B14F-4D97-AF65-F5344CB8AC3E}">
        <p14:creationId xmlns:p14="http://schemas.microsoft.com/office/powerpoint/2010/main" val="1667655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24665417-9E69-50B3-FC10-1505CCE5A57A}"/>
              </a:ext>
            </a:extLst>
          </p:cNvPr>
          <p:cNvGraphicFramePr>
            <a:graphicFrameLocks noGrp="1"/>
          </p:cNvGraphicFramePr>
          <p:nvPr>
            <p:extLst>
              <p:ext uri="{D42A27DB-BD31-4B8C-83A1-F6EECF244321}">
                <p14:modId xmlns:p14="http://schemas.microsoft.com/office/powerpoint/2010/main" val="3499729138"/>
              </p:ext>
            </p:extLst>
          </p:nvPr>
        </p:nvGraphicFramePr>
        <p:xfrm>
          <a:off x="1472184" y="1608462"/>
          <a:ext cx="10122408" cy="4759960"/>
        </p:xfrm>
        <a:graphic>
          <a:graphicData uri="http://schemas.openxmlformats.org/drawingml/2006/table">
            <a:tbl>
              <a:tblPr firstRow="1" bandRow="1">
                <a:tableStyleId>{2D5ABB26-0587-4C30-8999-92F81FD0307C}</a:tableStyleId>
              </a:tblPr>
              <a:tblGrid>
                <a:gridCol w="786384">
                  <a:extLst>
                    <a:ext uri="{9D8B030D-6E8A-4147-A177-3AD203B41FA5}">
                      <a16:colId xmlns:a16="http://schemas.microsoft.com/office/drawing/2014/main" val="3500360107"/>
                    </a:ext>
                  </a:extLst>
                </a:gridCol>
                <a:gridCol w="2441448">
                  <a:extLst>
                    <a:ext uri="{9D8B030D-6E8A-4147-A177-3AD203B41FA5}">
                      <a16:colId xmlns:a16="http://schemas.microsoft.com/office/drawing/2014/main" val="613343397"/>
                    </a:ext>
                  </a:extLst>
                </a:gridCol>
                <a:gridCol w="6894576">
                  <a:extLst>
                    <a:ext uri="{9D8B030D-6E8A-4147-A177-3AD203B41FA5}">
                      <a16:colId xmlns:a16="http://schemas.microsoft.com/office/drawing/2014/main" val="3503939565"/>
                    </a:ext>
                  </a:extLst>
                </a:gridCol>
              </a:tblGrid>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79012057"/>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Documentation</a:t>
                      </a:r>
                      <a:endParaRPr lang="en-US" sz="2400">
                        <a:latin typeface="Segoe UI" panose="020B0502040204020203" pitchFamily="34" charset="0"/>
                        <a:cs typeface="Segoe UI" panose="020B0502040204020203" pitchFamily="34" charset="0"/>
                      </a:endParaRPr>
                    </a:p>
                  </a:txBody>
                  <a:tcPr/>
                </a:tc>
                <a:tc>
                  <a:txBody>
                    <a:bodyPr/>
                    <a:lstStyle/>
                    <a:p>
                      <a:pPr>
                        <a:buNone/>
                      </a:pPr>
                      <a:r>
                        <a:rPr lang="en-US" sz="2400" b="0" u="sng" kern="1200">
                          <a:solidFill>
                            <a:schemeClr val="dk1"/>
                          </a:solidFill>
                          <a:effectLst/>
                          <a:latin typeface="Segoe UI" panose="020B0502040204020203" pitchFamily="34" charset="0"/>
                          <a:cs typeface="Segoe UI" panose="020B0502040204020203" pitchFamily="34" charset="0"/>
                          <a:hlinkClick r:id="rId3"/>
                        </a:rPr>
                        <a:t>https://aka.ms/office-add-ins-docs</a:t>
                      </a:r>
                      <a:r>
                        <a:rPr lang="en-US" sz="2400" b="0" u="sng" kern="1200">
                          <a:solidFill>
                            <a:schemeClr val="dk1"/>
                          </a:solidFill>
                          <a:effectLst/>
                          <a:latin typeface="Segoe UI" panose="020B0502040204020203" pitchFamily="34" charset="0"/>
                          <a:cs typeface="Segoe UI" panose="020B0502040204020203" pitchFamily="34" charset="0"/>
                        </a:rPr>
                        <a:t> </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914436529"/>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Quick starts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4"/>
                        </a:rPr>
                        <a:t>Outlook</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5"/>
                        </a:rPr>
                        <a:t>Excel</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6"/>
                        </a:rPr>
                        <a:t>Word</a:t>
                      </a:r>
                      <a:r>
                        <a:rPr lang="en-US" sz="2400">
                          <a:latin typeface="Segoe UI" panose="020B0502040204020203" pitchFamily="34" charset="0"/>
                          <a:cs typeface="Segoe UI" panose="020B0502040204020203" pitchFamily="34" charset="0"/>
                        </a:rPr>
                        <a:t>, </a:t>
                      </a:r>
                      <a:r>
                        <a:rPr lang="en-US" sz="2400">
                          <a:latin typeface="Segoe UI" panose="020B0502040204020203" pitchFamily="34" charset="0"/>
                          <a:cs typeface="Segoe UI" panose="020B0502040204020203" pitchFamily="34" charset="0"/>
                          <a:hlinkClick r:id="rId7"/>
                        </a:rPr>
                        <a:t>PowerPoint</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137257855"/>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Script Lab</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8"/>
                        </a:rPr>
                        <a:t>https://aka.ms/getscriptlab</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795446554"/>
                  </a:ext>
                </a:extLst>
              </a:tr>
              <a:tr h="370840">
                <a:tc>
                  <a:txBody>
                    <a:bodyPr/>
                    <a:lstStyle/>
                    <a:p>
                      <a:endParaRPr lang="en-US"/>
                    </a:p>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Samples</a:t>
                      </a:r>
                      <a:endParaRPr lang="en-US" sz="2400">
                        <a:latin typeface="Segoe UI" panose="020B0502040204020203" pitchFamily="34" charset="0"/>
                        <a:cs typeface="Segoe UI" panose="020B0502040204020203" pitchFamily="34" charset="0"/>
                      </a:endParaRPr>
                    </a:p>
                  </a:txBody>
                  <a:tcPr/>
                </a:tc>
                <a:tc>
                  <a:txBody>
                    <a:bodyPr/>
                    <a:lstStyle/>
                    <a:p>
                      <a:r>
                        <a:rPr lang="en-US" sz="2400">
                          <a:latin typeface="Segoe UI" panose="020B0502040204020203" pitchFamily="34" charset="0"/>
                          <a:cs typeface="Segoe UI" panose="020B0502040204020203" pitchFamily="34" charset="0"/>
                          <a:hlinkClick r:id="rId9"/>
                        </a:rPr>
                        <a:t>https://aka.ms/officeaddinsamples</a:t>
                      </a:r>
                      <a:r>
                        <a:rPr lang="en-US" sz="2400">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3856300112"/>
                  </a:ext>
                </a:extLst>
              </a:tr>
              <a:tr h="370840">
                <a:tc>
                  <a:txBody>
                    <a:bodyPr/>
                    <a:lstStyle/>
                    <a:p>
                      <a:endParaRPr lang="en-US"/>
                    </a:p>
                  </a:txBody>
                  <a:tcPr/>
                </a:tc>
                <a:tc>
                  <a:txBody>
                    <a:bodyPr/>
                    <a:lstStyle/>
                    <a:p>
                      <a:r>
                        <a:rPr lang="en-US" sz="2400">
                          <a:gradFill>
                            <a:gsLst>
                              <a:gs pos="2917">
                                <a:srgbClr val="2F2F2F"/>
                              </a:gs>
                              <a:gs pos="30000">
                                <a:srgbClr val="2F2F2F"/>
                              </a:gs>
                            </a:gsLst>
                            <a:lin ang="5400000" scaled="0"/>
                          </a:gradFill>
                          <a:latin typeface="Segoe UI" panose="020B0502040204020203" pitchFamily="34" charset="0"/>
                          <a:cs typeface="Segoe UI" panose="020B0502040204020203" pitchFamily="34" charset="0"/>
                        </a:rPr>
                        <a:t>Microsoft 365 Developer Program</a:t>
                      </a:r>
                      <a:endParaRPr lang="en-US" sz="2400">
                        <a:latin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Segoe UI" panose="020B0502040204020203" pitchFamily="34" charset="0"/>
                          <a:cs typeface="Segoe UI" panose="020B0502040204020203" pitchFamily="34" charset="0"/>
                          <a:hlinkClick r:id="rId10"/>
                        </a:rPr>
                        <a:t>https://aka.ms/M365devprogram</a:t>
                      </a:r>
                      <a:r>
                        <a:rPr lang="en-US" sz="2400">
                          <a:latin typeface="Segoe UI" panose="020B0502040204020203" pitchFamily="34" charset="0"/>
                          <a:cs typeface="Segoe UI" panose="020B0502040204020203" pitchFamily="34" charset="0"/>
                        </a:rPr>
                        <a:t> </a:t>
                      </a:r>
                    </a:p>
                    <a:p>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977239041"/>
                  </a:ext>
                </a:extLst>
              </a:tr>
              <a:tr h="370840">
                <a:tc>
                  <a:txBody>
                    <a:bodyPr/>
                    <a:lstStyle/>
                    <a:p>
                      <a:endParaRPr lang="en-US"/>
                    </a:p>
                    <a:p>
                      <a:endParaRPr lang="en-US"/>
                    </a:p>
                  </a:txBody>
                  <a:tcPr/>
                </a:tc>
                <a:tc>
                  <a:txBody>
                    <a:bodyPr/>
                    <a:lstStyle/>
                    <a:p>
                      <a:r>
                        <a:rPr lang="en-US" sz="2400">
                          <a:latin typeface="Segoe UI" panose="020B0502040204020203" pitchFamily="34" charset="0"/>
                          <a:cs typeface="Segoe UI" panose="020B0502040204020203" pitchFamily="34" charset="0"/>
                        </a:rPr>
                        <a:t>Office Scripts</a:t>
                      </a:r>
                    </a:p>
                  </a:txBody>
                  <a:tcPr/>
                </a:tc>
                <a:tc>
                  <a:txBody>
                    <a:bodyPr/>
                    <a:lstStyle/>
                    <a:p>
                      <a:r>
                        <a:rPr lang="en-US" sz="2400">
                          <a:latin typeface="Segoe UI" panose="020B0502040204020203" pitchFamily="34" charset="0"/>
                          <a:cs typeface="Segoe UI" panose="020B0502040204020203" pitchFamily="34" charset="0"/>
                          <a:hlinkClick r:id="rId11"/>
                        </a:rPr>
                        <a:t>aka.ms/office-scripts-docs</a:t>
                      </a:r>
                      <a:endParaRPr lang="en-US" sz="24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329789468"/>
                  </a:ext>
                </a:extLst>
              </a:tr>
            </a:tbl>
          </a:graphicData>
        </a:graphic>
      </p:graphicFrame>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47966"/>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New to Office Add-ins?</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pic>
        <p:nvPicPr>
          <p:cNvPr id="3" name="Picture 2">
            <a:extLst>
              <a:ext uri="{FF2B5EF4-FFF2-40B4-BE49-F238E27FC236}">
                <a16:creationId xmlns:a16="http://schemas.microsoft.com/office/drawing/2014/main" id="{E47219AA-8041-EF05-43D9-C40E3411B0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2718" y="1917681"/>
            <a:ext cx="676369" cy="590632"/>
          </a:xfrm>
          <a:prstGeom prst="rect">
            <a:avLst/>
          </a:prstGeom>
        </p:spPr>
      </p:pic>
      <p:pic>
        <p:nvPicPr>
          <p:cNvPr id="5" name="Picture 4">
            <a:extLst>
              <a:ext uri="{FF2B5EF4-FFF2-40B4-BE49-F238E27FC236}">
                <a16:creationId xmlns:a16="http://schemas.microsoft.com/office/drawing/2014/main" id="{C2FF269F-69D0-41C0-E787-3CFA791B91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0024" y="3914107"/>
            <a:ext cx="695422" cy="552527"/>
          </a:xfrm>
          <a:prstGeom prst="rect">
            <a:avLst/>
          </a:prstGeom>
        </p:spPr>
      </p:pic>
      <p:pic>
        <p:nvPicPr>
          <p:cNvPr id="10" name="Picture 9">
            <a:extLst>
              <a:ext uri="{FF2B5EF4-FFF2-40B4-BE49-F238E27FC236}">
                <a16:creationId xmlns:a16="http://schemas.microsoft.com/office/drawing/2014/main" id="{997E1E2E-9B73-EACF-ECBE-864E4313AC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55209" y="2554460"/>
            <a:ext cx="695422" cy="724001"/>
          </a:xfrm>
          <a:prstGeom prst="rect">
            <a:avLst/>
          </a:prstGeom>
        </p:spPr>
      </p:pic>
      <p:pic>
        <p:nvPicPr>
          <p:cNvPr id="12" name="Picture 11">
            <a:extLst>
              <a:ext uri="{FF2B5EF4-FFF2-40B4-BE49-F238E27FC236}">
                <a16:creationId xmlns:a16="http://schemas.microsoft.com/office/drawing/2014/main" id="{3DEFC20D-2C45-0FA6-90CD-BD79526E543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49142" y="3269825"/>
            <a:ext cx="568016" cy="568016"/>
          </a:xfrm>
          <a:prstGeom prst="rect">
            <a:avLst/>
          </a:prstGeom>
        </p:spPr>
      </p:pic>
      <p:pic>
        <p:nvPicPr>
          <p:cNvPr id="4" name="Picture 3">
            <a:extLst>
              <a:ext uri="{FF2B5EF4-FFF2-40B4-BE49-F238E27FC236}">
                <a16:creationId xmlns:a16="http://schemas.microsoft.com/office/drawing/2014/main" id="{CC193859-E11F-FE79-83EE-E386270CCE0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00929" y="5614600"/>
            <a:ext cx="666843" cy="714475"/>
          </a:xfrm>
          <a:prstGeom prst="rect">
            <a:avLst/>
          </a:prstGeom>
        </p:spPr>
      </p:pic>
      <p:pic>
        <p:nvPicPr>
          <p:cNvPr id="8" name="Picture 7">
            <a:extLst>
              <a:ext uri="{FF2B5EF4-FFF2-40B4-BE49-F238E27FC236}">
                <a16:creationId xmlns:a16="http://schemas.microsoft.com/office/drawing/2014/main" id="{88DB9257-463C-301D-D352-4C17C9C6C3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59402" y="4733304"/>
            <a:ext cx="609685" cy="590632"/>
          </a:xfrm>
          <a:prstGeom prst="rect">
            <a:avLst/>
          </a:prstGeom>
        </p:spPr>
      </p:pic>
    </p:spTree>
    <p:extLst>
      <p:ext uri="{BB962C8B-B14F-4D97-AF65-F5344CB8AC3E}">
        <p14:creationId xmlns:p14="http://schemas.microsoft.com/office/powerpoint/2010/main" val="961206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Engage with the team </a:t>
            </a:r>
            <a:endParaRPr lang="en-US" sz="3200" b="1">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graphicFrame>
        <p:nvGraphicFramePr>
          <p:cNvPr id="8" name="Table 7">
            <a:extLst>
              <a:ext uri="{FF2B5EF4-FFF2-40B4-BE49-F238E27FC236}">
                <a16:creationId xmlns:a16="http://schemas.microsoft.com/office/drawing/2014/main" id="{8BFDD43B-8C4D-B457-840E-EEE4580B8F0F}"/>
              </a:ext>
            </a:extLst>
          </p:cNvPr>
          <p:cNvGraphicFramePr>
            <a:graphicFrameLocks noGrp="1"/>
          </p:cNvGraphicFramePr>
          <p:nvPr>
            <p:extLst>
              <p:ext uri="{D42A27DB-BD31-4B8C-83A1-F6EECF244321}">
                <p14:modId xmlns:p14="http://schemas.microsoft.com/office/powerpoint/2010/main" val="1806433480"/>
              </p:ext>
            </p:extLst>
          </p:nvPr>
        </p:nvGraphicFramePr>
        <p:xfrm>
          <a:off x="859536" y="1623919"/>
          <a:ext cx="10332720" cy="3627120"/>
        </p:xfrm>
        <a:graphic>
          <a:graphicData uri="http://schemas.openxmlformats.org/drawingml/2006/table">
            <a:tbl>
              <a:tblPr firstRow="1" bandRow="1">
                <a:tableStyleId>{073A0DAA-6AF3-43AB-8588-CEC1D06C72B9}</a:tableStyleId>
              </a:tblPr>
              <a:tblGrid>
                <a:gridCol w="3941064">
                  <a:extLst>
                    <a:ext uri="{9D8B030D-6E8A-4147-A177-3AD203B41FA5}">
                      <a16:colId xmlns:a16="http://schemas.microsoft.com/office/drawing/2014/main" val="2014650578"/>
                    </a:ext>
                  </a:extLst>
                </a:gridCol>
                <a:gridCol w="6391656">
                  <a:extLst>
                    <a:ext uri="{9D8B030D-6E8A-4147-A177-3AD203B41FA5}">
                      <a16:colId xmlns:a16="http://schemas.microsoft.com/office/drawing/2014/main" val="1549858200"/>
                    </a:ext>
                  </a:extLst>
                </a:gridCol>
              </a:tblGrid>
              <a:tr h="356410">
                <a:tc>
                  <a:txBody>
                    <a:bodyPr/>
                    <a:lstStyle/>
                    <a:p>
                      <a:r>
                        <a:rPr lang="en-US" sz="2400">
                          <a:latin typeface="Segoe UI" panose="020B0502040204020203" pitchFamily="34" charset="0"/>
                          <a:cs typeface="Segoe UI" panose="020B0502040204020203" pitchFamily="34" charset="0"/>
                        </a:rPr>
                        <a:t>Engagement</a:t>
                      </a:r>
                    </a:p>
                  </a:txBody>
                  <a:tcPr/>
                </a:tc>
                <a:tc>
                  <a:txBody>
                    <a:bodyPr/>
                    <a:lstStyle/>
                    <a:p>
                      <a:r>
                        <a:rPr lang="en-US" sz="2400">
                          <a:latin typeface="Segoe UI" panose="020B0502040204020203" pitchFamily="34" charset="0"/>
                          <a:cs typeface="Segoe UI" panose="020B0502040204020203" pitchFamily="34" charset="0"/>
                        </a:rPr>
                        <a:t>Where to go</a:t>
                      </a:r>
                    </a:p>
                  </a:txBody>
                  <a:tcPr/>
                </a:tc>
                <a:extLst>
                  <a:ext uri="{0D108BD9-81ED-4DB2-BD59-A6C34878D82A}">
                    <a16:rowId xmlns:a16="http://schemas.microsoft.com/office/drawing/2014/main" val="3620981387"/>
                  </a:ext>
                </a:extLst>
              </a:tr>
              <a:tr h="370839">
                <a:tc>
                  <a:txBody>
                    <a:bodyPr/>
                    <a:lstStyle/>
                    <a:p>
                      <a:pPr lvl="0">
                        <a:buNone/>
                      </a:pPr>
                      <a:r>
                        <a:rPr lang="en-US" sz="2400" b="0" i="0" u="none" strike="noStrike" noProof="0">
                          <a:latin typeface="Segoe UI" panose="020B0502040204020203" pitchFamily="34" charset="0"/>
                          <a:cs typeface="Segoe UI" panose="020B0502040204020203" pitchFamily="34" charset="0"/>
                        </a:rPr>
                        <a:t>Technical questions about Office Add-ins</a:t>
                      </a:r>
                      <a:endParaRPr lang="en-US" sz="2400">
                        <a:latin typeface="Segoe UI" panose="020B0502040204020203" pitchFamily="34" charset="0"/>
                        <a:cs typeface="Segoe UI" panose="020B0502040204020203" pitchFamily="34" charset="0"/>
                      </a:endParaRPr>
                    </a:p>
                  </a:txBody>
                  <a:tcPr/>
                </a:tc>
                <a:tc>
                  <a:txBody>
                    <a:bodyPr/>
                    <a:lstStyle/>
                    <a:p>
                      <a:pPr lvl="0">
                        <a:buNone/>
                      </a:pPr>
                      <a:r>
                        <a:rPr lang="en-US" sz="2400" u="sng" kern="1200">
                          <a:solidFill>
                            <a:schemeClr val="dk1"/>
                          </a:solidFill>
                          <a:effectLst/>
                          <a:latin typeface="Segoe UI" panose="020B0502040204020203" pitchFamily="34" charset="0"/>
                          <a:cs typeface="Segoe UI" panose="020B0502040204020203" pitchFamily="34" charset="0"/>
                          <a:hlinkClick r:id="rId3"/>
                        </a:rPr>
                        <a:t>https://aka.ms/office-addins-dev-questions</a:t>
                      </a:r>
                      <a:endParaRPr lang="en-US" sz="2400">
                        <a:latin typeface="Segoe UI" panose="020B0502040204020203" pitchFamily="34" charset="0"/>
                        <a:cs typeface="Segoe UI" panose="020B0502040204020203" pitchFamily="34" charset="0"/>
                      </a:endParaRPr>
                    </a:p>
                    <a:p>
                      <a:pPr lvl="0">
                        <a:buNone/>
                      </a:pPr>
                      <a:r>
                        <a:rPr lang="en-US" sz="2000" b="1" u="none" kern="1200">
                          <a:solidFill>
                            <a:schemeClr val="dk1"/>
                          </a:solidFill>
                          <a:effectLst/>
                          <a:latin typeface="Segoe UI" panose="020B0502040204020203" pitchFamily="34" charset="0"/>
                          <a:cs typeface="Segoe UI" panose="020B0502040204020203" pitchFamily="34" charset="0"/>
                        </a:rPr>
                        <a:t>[</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js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 [</a:t>
                      </a:r>
                      <a:r>
                        <a:rPr lang="en-US" sz="2000" b="1" i="0" u="none" strike="noStrike" kern="1200" noProof="0">
                          <a:effectLst/>
                          <a:latin typeface="Segoe UI" panose="020B0502040204020203" pitchFamily="34" charset="0"/>
                          <a:cs typeface="Segoe UI" panose="020B0502040204020203" pitchFamily="34" charset="0"/>
                        </a:rPr>
                        <a:t>office-</a:t>
                      </a:r>
                      <a:r>
                        <a:rPr lang="en-US" sz="2000" b="1" i="0" u="none" strike="noStrike" kern="1200" noProof="0" err="1">
                          <a:effectLst/>
                          <a:latin typeface="Segoe UI" panose="020B0502040204020203" pitchFamily="34" charset="0"/>
                          <a:cs typeface="Segoe UI" panose="020B0502040204020203" pitchFamily="34" charset="0"/>
                        </a:rPr>
                        <a:t>addins</a:t>
                      </a:r>
                      <a:r>
                        <a:rPr lang="en-US" sz="2000" b="1" i="0" u="none" strike="noStrike" kern="1200" noProof="0">
                          <a:effectLst/>
                          <a:latin typeface="Segoe UI" panose="020B0502040204020203" pitchFamily="34" charset="0"/>
                          <a:cs typeface="Segoe UI" panose="020B0502040204020203" pitchFamily="34" charset="0"/>
                        </a:rPr>
                        <a:t>-dev</a:t>
                      </a:r>
                      <a:r>
                        <a:rPr lang="en-US" sz="2000" b="1" u="none" kern="1200">
                          <a:solidFill>
                            <a:schemeClr val="dk1"/>
                          </a:solidFill>
                          <a:effectLst/>
                          <a:latin typeface="Segoe UI" panose="020B0502040204020203" pitchFamily="34" charset="0"/>
                          <a:cs typeface="Segoe UI" panose="020B0502040204020203" pitchFamily="34" charset="0"/>
                        </a:rPr>
                        <a:t>]</a:t>
                      </a:r>
                    </a:p>
                    <a:p>
                      <a:pPr lvl="0">
                        <a:buNone/>
                      </a:pPr>
                      <a:endParaRPr lang="en-US" sz="2400">
                        <a:latin typeface="Segoe UI" panose="020B0502040204020203" pitchFamily="34" charset="0"/>
                        <a:cs typeface="Segoe UI" panose="020B0502040204020203" pitchFamily="34" charset="0"/>
                        <a:hlinkClick r:id="rId4"/>
                      </a:endParaRPr>
                    </a:p>
                    <a:p>
                      <a:r>
                        <a:rPr lang="en-US" sz="2400">
                          <a:latin typeface="Segoe UI" panose="020B0502040204020203" pitchFamily="34" charset="0"/>
                          <a:cs typeface="Segoe UI" panose="020B0502040204020203" pitchFamily="34" charset="0"/>
                          <a:hlinkClick r:id="rId4"/>
                        </a:rPr>
                        <a:t>https://stackoverflow.com</a:t>
                      </a:r>
                      <a:r>
                        <a:rPr lang="en-US" sz="2400">
                          <a:latin typeface="Segoe UI" panose="020B0502040204020203" pitchFamily="34" charset="0"/>
                          <a:cs typeface="Segoe UI" panose="020B0502040204020203" pitchFamily="34" charset="0"/>
                        </a:rPr>
                        <a:t> </a:t>
                      </a:r>
                    </a:p>
                    <a:p>
                      <a:r>
                        <a:rPr lang="en-US" sz="2000" b="1">
                          <a:latin typeface="Segoe UI" panose="020B0502040204020203" pitchFamily="34" charset="0"/>
                          <a:cs typeface="Segoe UI" panose="020B0502040204020203" pitchFamily="34" charset="0"/>
                        </a:rPr>
                        <a:t>[office-</a:t>
                      </a:r>
                      <a:r>
                        <a:rPr lang="en-US" sz="2000" b="1" err="1">
                          <a:latin typeface="Segoe UI" panose="020B0502040204020203" pitchFamily="34" charset="0"/>
                          <a:cs typeface="Segoe UI" panose="020B0502040204020203" pitchFamily="34" charset="0"/>
                        </a:rPr>
                        <a:t>js</a:t>
                      </a:r>
                      <a:r>
                        <a:rPr lang="en-US" sz="2000" b="1">
                          <a:latin typeface="Segoe UI" panose="020B0502040204020203" pitchFamily="34" charset="0"/>
                          <a:cs typeface="Segoe UI" panose="020B0502040204020203" pitchFamily="34" charset="0"/>
                        </a:rPr>
                        <a:t>] [outlook-web-</a:t>
                      </a:r>
                      <a:r>
                        <a:rPr lang="en-US" sz="2000" b="1" err="1">
                          <a:latin typeface="Segoe UI" panose="020B0502040204020203" pitchFamily="34" charset="0"/>
                          <a:cs typeface="Segoe UI" panose="020B0502040204020203" pitchFamily="34" charset="0"/>
                        </a:rPr>
                        <a:t>addins</a:t>
                      </a:r>
                      <a:r>
                        <a:rPr lang="en-US" sz="2000" b="1">
                          <a:latin typeface="Segoe UI" panose="020B0502040204020203" pitchFamily="34" charset="0"/>
                          <a:cs typeface="Segoe UI" panose="020B0502040204020203" pitchFamily="34" charset="0"/>
                        </a:rPr>
                        <a:t>] [office-scripts]</a:t>
                      </a:r>
                    </a:p>
                  </a:txBody>
                  <a:tcPr/>
                </a:tc>
                <a:extLst>
                  <a:ext uri="{0D108BD9-81ED-4DB2-BD59-A6C34878D82A}">
                    <a16:rowId xmlns:a16="http://schemas.microsoft.com/office/drawing/2014/main" val="646979704"/>
                  </a:ext>
                </a:extLst>
              </a:tr>
              <a:tr h="370840">
                <a:tc>
                  <a:txBody>
                    <a:bodyPr/>
                    <a:lstStyle/>
                    <a:p>
                      <a:r>
                        <a:rPr lang="en-US" sz="2400">
                          <a:latin typeface="Segoe UI" panose="020B0502040204020203" pitchFamily="34" charset="0"/>
                          <a:cs typeface="Segoe UI" panose="020B0502040204020203" pitchFamily="34" charset="0"/>
                        </a:rPr>
                        <a:t>Product bugs</a:t>
                      </a:r>
                    </a:p>
                  </a:txBody>
                  <a:tcPr/>
                </a:tc>
                <a:tc>
                  <a:txBody>
                    <a:bodyPr/>
                    <a:lstStyle/>
                    <a:p>
                      <a:r>
                        <a:rPr lang="en-US" sz="2400">
                          <a:latin typeface="Segoe UI" panose="020B0502040204020203" pitchFamily="34" charset="0"/>
                          <a:cs typeface="Segoe UI" panose="020B0502040204020203" pitchFamily="34" charset="0"/>
                          <a:hlinkClick r:id="rId5"/>
                        </a:rPr>
                        <a:t>https://github.com/OfficeDev/</a:t>
                      </a:r>
                      <a:r>
                        <a:rPr lang="en-US" sz="2400" b="1">
                          <a:latin typeface="Segoe UI" panose="020B0502040204020203" pitchFamily="34" charset="0"/>
                          <a:cs typeface="Segoe UI" panose="020B0502040204020203" pitchFamily="34" charset="0"/>
                          <a:hlinkClick r:id="rId5"/>
                        </a:rPr>
                        <a:t>office-js</a:t>
                      </a:r>
                      <a:r>
                        <a:rPr lang="en-US" sz="2400" b="1">
                          <a:latin typeface="Segoe UI" panose="020B0502040204020203" pitchFamily="34" charset="0"/>
                          <a:cs typeface="Segoe UI" panose="020B0502040204020203" pitchFamily="34" charset="0"/>
                        </a:rPr>
                        <a:t> </a:t>
                      </a:r>
                    </a:p>
                  </a:txBody>
                  <a:tcPr/>
                </a:tc>
                <a:extLst>
                  <a:ext uri="{0D108BD9-81ED-4DB2-BD59-A6C34878D82A}">
                    <a16:rowId xmlns:a16="http://schemas.microsoft.com/office/drawing/2014/main" val="1687387376"/>
                  </a:ext>
                </a:extLst>
              </a:tr>
              <a:tr h="370840">
                <a:tc>
                  <a:txBody>
                    <a:bodyPr/>
                    <a:lstStyle/>
                    <a:p>
                      <a:r>
                        <a:rPr lang="en-US" sz="2400">
                          <a:latin typeface="Segoe UI" panose="020B0502040204020203" pitchFamily="34" charset="0"/>
                          <a:cs typeface="Segoe UI" panose="020B0502040204020203" pitchFamily="34" charset="0"/>
                        </a:rPr>
                        <a:t>Feature requests and ideas</a:t>
                      </a:r>
                    </a:p>
                  </a:txBody>
                  <a:tcPr/>
                </a:tc>
                <a:tc>
                  <a:txBody>
                    <a:bodyPr/>
                    <a:lstStyle/>
                    <a:p>
                      <a:r>
                        <a:rPr lang="en-US" sz="2400" b="0" i="0" u="sng" strike="noStrike" kern="1200">
                          <a:solidFill>
                            <a:schemeClr val="dk1"/>
                          </a:solidFill>
                          <a:effectLst/>
                          <a:latin typeface="Segoe UI" panose="020B0502040204020203" pitchFamily="34" charset="0"/>
                          <a:ea typeface="+mn-ea"/>
                          <a:cs typeface="Segoe UI" panose="020B0502040204020203" pitchFamily="34" charset="0"/>
                          <a:hlinkClick r:id="rId6"/>
                        </a:rPr>
                        <a:t>https://aka.ms/m365dev-suggestions</a:t>
                      </a:r>
                      <a:endParaRPr lang="en-US" sz="2400" b="1">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988641810"/>
                  </a:ext>
                </a:extLst>
              </a:tr>
              <a:tr h="370840">
                <a:tc>
                  <a:txBody>
                    <a:bodyPr/>
                    <a:lstStyle/>
                    <a:p>
                      <a:r>
                        <a:rPr lang="en-US" sz="2400">
                          <a:latin typeface="Segoe UI" panose="020B0502040204020203" pitchFamily="34" charset="0"/>
                          <a:cs typeface="Segoe UI" panose="020B0502040204020203" pitchFamily="34" charset="0"/>
                        </a:rPr>
                        <a:t>Send a Smile or Frown</a:t>
                      </a:r>
                    </a:p>
                  </a:txBody>
                  <a:tcPr/>
                </a:tc>
                <a:tc>
                  <a:txBody>
                    <a:bodyPr/>
                    <a:lstStyle/>
                    <a:p>
                      <a:r>
                        <a:rPr lang="en-US" sz="2400">
                          <a:latin typeface="Segoe UI" panose="020B0502040204020203" pitchFamily="34" charset="0"/>
                          <a:cs typeface="Segoe UI" panose="020B0502040204020203" pitchFamily="34" charset="0"/>
                        </a:rPr>
                        <a:t>Inside Office</a:t>
                      </a:r>
                    </a:p>
                  </a:txBody>
                  <a:tcPr/>
                </a:tc>
                <a:extLst>
                  <a:ext uri="{0D108BD9-81ED-4DB2-BD59-A6C34878D82A}">
                    <a16:rowId xmlns:a16="http://schemas.microsoft.com/office/drawing/2014/main" val="2569973482"/>
                  </a:ext>
                </a:extLst>
              </a:tr>
            </a:tbl>
          </a:graphicData>
        </a:graphic>
      </p:graphicFrame>
    </p:spTree>
    <p:extLst>
      <p:ext uri="{BB962C8B-B14F-4D97-AF65-F5344CB8AC3E}">
        <p14:creationId xmlns:p14="http://schemas.microsoft.com/office/powerpoint/2010/main" val="277358469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D8732A70-E431-40CE-AE82-955A41715423}"/>
              </a:ext>
            </a:extLst>
          </p:cNvPr>
          <p:cNvSpPr txBox="1"/>
          <p:nvPr/>
        </p:nvSpPr>
        <p:spPr>
          <a:xfrm>
            <a:off x="478125" y="460496"/>
            <a:ext cx="8975950" cy="1163423"/>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3200" b="1">
                <a:solidFill>
                  <a:srgbClr val="0070C0"/>
                </a:solidFill>
                <a:latin typeface="Segoe UI"/>
              </a:rPr>
              <a:t>Microsoft 365 </a:t>
            </a:r>
            <a:r>
              <a:rPr lang="en-US" sz="3200" b="1">
                <a:gradFill>
                  <a:gsLst>
                    <a:gs pos="2917">
                      <a:srgbClr val="2F2F2F"/>
                    </a:gs>
                    <a:gs pos="30000">
                      <a:srgbClr val="2F2F2F"/>
                    </a:gs>
                  </a:gsLst>
                  <a:lin ang="5400000" scaled="0"/>
                </a:gradFill>
                <a:latin typeface="Segoe UI"/>
              </a:rPr>
              <a:t>developer community calls</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 </a:t>
            </a:r>
          </a:p>
        </p:txBody>
      </p:sp>
      <p:sp>
        <p:nvSpPr>
          <p:cNvPr id="7" name="TextBox 2">
            <a:extLst>
              <a:ext uri="{FF2B5EF4-FFF2-40B4-BE49-F238E27FC236}">
                <a16:creationId xmlns:a16="http://schemas.microsoft.com/office/drawing/2014/main" id="{6F939F32-4E37-4CA3-B710-00610E5E59D3}"/>
              </a:ext>
            </a:extLst>
          </p:cNvPr>
          <p:cNvSpPr txBox="1"/>
          <p:nvPr/>
        </p:nvSpPr>
        <p:spPr>
          <a:xfrm>
            <a:off x="478124" y="1317266"/>
            <a:ext cx="11628884" cy="4615134"/>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platform call </a:t>
            </a:r>
            <a:r>
              <a:rPr lang="en-US" sz="1078">
                <a:gradFill>
                  <a:gsLst>
                    <a:gs pos="2917">
                      <a:srgbClr val="2F2F2F"/>
                    </a:gs>
                    <a:gs pos="30000">
                      <a:srgbClr val="2F2F2F"/>
                    </a:gs>
                  </a:gsLst>
                  <a:lin ang="5400000" scaled="0"/>
                </a:gradFill>
                <a:latin typeface="Segoe UI"/>
              </a:rPr>
              <a:t>(weekly)</a:t>
            </a:r>
            <a:r>
              <a:rPr lang="en-US" sz="2400">
                <a:gradFill>
                  <a:gsLst>
                    <a:gs pos="2917">
                      <a:srgbClr val="2F2F2F"/>
                    </a:gs>
                    <a:gs pos="30000">
                      <a:srgbClr val="2F2F2F"/>
                    </a:gs>
                  </a:gsLst>
                  <a:lin ang="5400000" scaled="0"/>
                </a:gradFill>
                <a:latin typeface="Segoe UI"/>
              </a:rPr>
              <a:t>	</a:t>
            </a:r>
            <a:r>
              <a:rPr lang="en-US" sz="2400">
                <a:gradFill>
                  <a:gsLst>
                    <a:gs pos="2917">
                      <a:srgbClr val="2F2F2F"/>
                    </a:gs>
                    <a:gs pos="30000">
                      <a:srgbClr val="2F2F2F"/>
                    </a:gs>
                  </a:gsLst>
                  <a:lin ang="5400000" scaled="0"/>
                </a:gradFill>
                <a:latin typeface="Segoe UI"/>
                <a:hlinkClick r:id="rId3"/>
              </a:rPr>
              <a:t>https://aka.ms/m365-dev-call</a:t>
            </a:r>
            <a:br>
              <a:rPr lang="en-US" sz="2400">
                <a:gradFill>
                  <a:gsLst>
                    <a:gs pos="2917">
                      <a:srgbClr val="2F2F2F"/>
                    </a:gs>
                    <a:gs pos="30000">
                      <a:srgbClr val="2F2F2F"/>
                    </a:gs>
                  </a:gsLst>
                  <a:lin ang="5400000" scaled="0"/>
                </a:gradFill>
                <a:latin typeface="Segoe UI"/>
              </a:rPr>
            </a:br>
            <a:r>
              <a:rPr lang="en-US" sz="2400">
                <a:gradFill>
                  <a:gsLst>
                    <a:gs pos="2917">
                      <a:srgbClr val="2F2F2F"/>
                    </a:gs>
                    <a:gs pos="30000">
                      <a:srgbClr val="2F2F2F"/>
                    </a:gs>
                  </a:gsLst>
                  <a:lin ang="5400000" scaled="0"/>
                </a:gradFill>
                <a:latin typeface="Segoe UI"/>
              </a:rPr>
              <a:t>	</a:t>
            </a:r>
            <a:r>
              <a:rPr lang="en-US" sz="1600">
                <a:gradFill>
                  <a:gsLst>
                    <a:gs pos="2917">
                      <a:srgbClr val="2F2F2F"/>
                    </a:gs>
                    <a:gs pos="30000">
                      <a:srgbClr val="2F2F2F"/>
                    </a:gs>
                  </a:gsLst>
                  <a:lin ang="5400000" scaled="0"/>
                </a:gradFill>
                <a:latin typeface="Segoe UI"/>
              </a:rPr>
              <a:t>(</a:t>
            </a:r>
            <a:r>
              <a:rPr lang="en-US" sz="1600">
                <a:solidFill>
                  <a:schemeClr val="accent1"/>
                </a:solidFill>
                <a:latin typeface="Segoe UI"/>
              </a:rPr>
              <a:t>Notice</a:t>
            </a:r>
            <a:r>
              <a:rPr lang="en-US" sz="1600">
                <a:gradFill>
                  <a:gsLst>
                    <a:gs pos="2917">
                      <a:srgbClr val="2F2F2F"/>
                    </a:gs>
                    <a:gs pos="30000">
                      <a:srgbClr val="2F2F2F"/>
                    </a:gs>
                  </a:gsLst>
                  <a:lin ang="5400000" scaled="0"/>
                </a:gradFill>
                <a:latin typeface="Segoe UI"/>
              </a:rPr>
              <a:t>. This call is on a summer break between July 1</a:t>
            </a:r>
            <a:r>
              <a:rPr lang="en-US" sz="1600" baseline="30000">
                <a:gradFill>
                  <a:gsLst>
                    <a:gs pos="2917">
                      <a:srgbClr val="2F2F2F"/>
                    </a:gs>
                    <a:gs pos="30000">
                      <a:srgbClr val="2F2F2F"/>
                    </a:gs>
                  </a:gsLst>
                  <a:lin ang="5400000" scaled="0"/>
                </a:gradFill>
                <a:latin typeface="Segoe UI"/>
              </a:rPr>
              <a:t>st</a:t>
            </a:r>
            <a:r>
              <a:rPr lang="en-US" sz="1600">
                <a:gradFill>
                  <a:gsLst>
                    <a:gs pos="2917">
                      <a:srgbClr val="2F2F2F"/>
                    </a:gs>
                    <a:gs pos="30000">
                      <a:srgbClr val="2F2F2F"/>
                    </a:gs>
                  </a:gsLst>
                  <a:lin ang="5400000" scaled="0"/>
                </a:gradFill>
                <a:latin typeface="Segoe UI"/>
              </a:rPr>
              <a:t> and 31</a:t>
            </a:r>
            <a:r>
              <a:rPr lang="en-US" sz="1600" baseline="30000">
                <a:gradFill>
                  <a:gsLst>
                    <a:gs pos="2917">
                      <a:srgbClr val="2F2F2F"/>
                    </a:gs>
                    <a:gs pos="30000">
                      <a:srgbClr val="2F2F2F"/>
                    </a:gs>
                  </a:gsLst>
                  <a:lin ang="5400000" scaled="0"/>
                </a:gradFill>
                <a:latin typeface="Segoe UI"/>
              </a:rPr>
              <a:t>st</a:t>
            </a:r>
            <a:r>
              <a:rPr lang="en-US" sz="1600">
                <a:gradFill>
                  <a:gsLst>
                    <a:gs pos="2917">
                      <a:srgbClr val="2F2F2F"/>
                    </a:gs>
                    <a:gs pos="30000">
                      <a:srgbClr val="2F2F2F"/>
                    </a:gs>
                  </a:gsLst>
                  <a:lin ang="5400000" scaled="0"/>
                </a:gradFill>
                <a:latin typeface="Segoe UI"/>
              </a:rPr>
              <a:t> of August 2022)</a:t>
            </a: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Adaptive Cards</a:t>
            </a:r>
            <a:r>
              <a:rPr lang="en-US" sz="2745">
                <a:gradFill>
                  <a:gsLst>
                    <a:gs pos="2917">
                      <a:srgbClr val="2F2F2F"/>
                    </a:gs>
                    <a:gs pos="30000">
                      <a:srgbClr val="2F2F2F"/>
                    </a:gs>
                  </a:gsLst>
                  <a:lin ang="5400000" scaled="0"/>
                </a:gradFill>
                <a:latin typeface="Segoe UI"/>
              </a:rPr>
              <a:t>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4">
                  <a:extLst>
                    <a:ext uri="{A12FA001-AC4F-418D-AE19-62706E023703}">
                      <ahyp:hlinkClr xmlns:ahyp="http://schemas.microsoft.com/office/drawing/2018/hyperlinkcolor" val="tx"/>
                    </a:ext>
                  </a:extLst>
                </a:hlinkClick>
              </a:rPr>
              <a:t>https://aka.ms/adaptivecardscommunitycall</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identity platform</a:t>
            </a:r>
            <a:r>
              <a:rPr lang="en-US" sz="1078">
                <a:gradFill>
                  <a:gsLst>
                    <a:gs pos="2917">
                      <a:srgbClr val="2F2F2F"/>
                    </a:gs>
                    <a:gs pos="30000">
                      <a:srgbClr val="2F2F2F"/>
                    </a:gs>
                  </a:gsLst>
                  <a:lin ang="5400000" scaled="0"/>
                </a:gradFill>
                <a:latin typeface="Segoe UI"/>
              </a:rPr>
              <a:t> (monthly)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5">
                  <a:extLst>
                    <a:ext uri="{A12FA001-AC4F-418D-AE19-62706E023703}">
                      <ahyp:hlinkClr xmlns:ahyp="http://schemas.microsoft.com/office/drawing/2018/hyperlinkcolor" val="tx"/>
                    </a:ext>
                  </a:extLst>
                </a:hlinkClick>
              </a:rPr>
              <a:t>https://aka.ms/IDDevCommunityCalendar</a:t>
            </a:r>
            <a:r>
              <a:rPr lang="en-US" sz="2400">
                <a:solidFill>
                  <a:srgbClr val="0070C0"/>
                </a:solidFill>
                <a:latin typeface="Segoe UI"/>
              </a:rPr>
              <a:t>  </a:t>
            </a:r>
            <a:r>
              <a:rPr lang="en-US" sz="2400">
                <a:gradFill>
                  <a:gsLst>
                    <a:gs pos="2917">
                      <a:srgbClr val="2F2F2F"/>
                    </a:gs>
                    <a:gs pos="30000">
                      <a:srgbClr val="2F2F2F"/>
                    </a:gs>
                  </a:gsLst>
                  <a:lin ang="5400000" scaled="0"/>
                </a:gradFill>
                <a:latin typeface="Segoe UI"/>
              </a:rPr>
              <a:t>	</a:t>
            </a:r>
            <a:endParaRPr lang="en-US" sz="2400">
              <a:solidFill>
                <a:srgbClr val="0070C0"/>
              </a:soli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Office Add-ins </a:t>
            </a:r>
            <a:r>
              <a:rPr lang="en-US" sz="1078">
                <a:gradFill>
                  <a:gsLst>
                    <a:gs pos="2917">
                      <a:srgbClr val="2F2F2F"/>
                    </a:gs>
                    <a:gs pos="30000">
                      <a:srgbClr val="2F2F2F"/>
                    </a:gs>
                  </a:gsLst>
                  <a:lin ang="5400000" scaled="0"/>
                </a:gradFill>
                <a:latin typeface="Segoe UI"/>
              </a:rPr>
              <a:t>(monthly)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6">
                  <a:extLst>
                    <a:ext uri="{A12FA001-AC4F-418D-AE19-62706E023703}">
                      <ahyp:hlinkClr xmlns:ahyp="http://schemas.microsoft.com/office/drawing/2018/hyperlinkcolor" val="tx"/>
                    </a:ext>
                  </a:extLst>
                </a:hlinkClick>
              </a:rPr>
              <a:t>https://aka.ms/officeaddinscommunitycall</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Power Platform </a:t>
            </a:r>
            <a:r>
              <a:rPr lang="en-US" sz="1078">
                <a:gradFill>
                  <a:gsLst>
                    <a:gs pos="2917">
                      <a:srgbClr val="2F2F2F"/>
                    </a:gs>
                    <a:gs pos="30000">
                      <a:srgbClr val="2F2F2F"/>
                    </a:gs>
                  </a:gsLst>
                  <a:lin ang="5400000" scaled="0"/>
                </a:gradFill>
                <a:latin typeface="Segoe UI"/>
              </a:rPr>
              <a:t>(monthly)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7">
                  <a:extLst>
                    <a:ext uri="{A12FA001-AC4F-418D-AE19-62706E023703}">
                      <ahyp:hlinkClr xmlns:ahyp="http://schemas.microsoft.com/office/drawing/2018/hyperlinkcolor" val="tx"/>
                    </a:ext>
                  </a:extLst>
                </a:hlinkClick>
              </a:rPr>
              <a:t>https://aka.ms/PowerPlatformMonthlyCall</a:t>
            </a:r>
            <a:r>
              <a:rPr lang="en-US" sz="2400">
                <a:solidFill>
                  <a:srgbClr val="0070C0"/>
                </a:solidFill>
                <a:latin typeface="Segoe UI"/>
              </a:rPr>
              <a:t> </a:t>
            </a:r>
          </a:p>
          <a:p>
            <a:pPr defTabSz="914367">
              <a:lnSpc>
                <a:spcPct val="90000"/>
              </a:lnSpc>
              <a:spcAft>
                <a:spcPts val="600"/>
              </a:spcAft>
            </a:pPr>
            <a:endParaRPr lang="en-US" sz="2400">
              <a:gradFill>
                <a:gsLst>
                  <a:gs pos="2917">
                    <a:srgbClr val="2F2F2F"/>
                  </a:gs>
                  <a:gs pos="30000">
                    <a:srgbClr val="2F2F2F"/>
                  </a:gs>
                </a:gsLst>
                <a:lin ang="5400000" scaled="0"/>
              </a:gradFill>
              <a:latin typeface="Segoe UI"/>
            </a:endParaRPr>
          </a:p>
          <a:p>
            <a:pPr defTabSz="914367">
              <a:lnSpc>
                <a:spcPct val="90000"/>
              </a:lnSpc>
              <a:spcAft>
                <a:spcPts val="600"/>
              </a:spcAft>
            </a:pPr>
            <a:r>
              <a:rPr lang="en-US" sz="2400">
                <a:gradFill>
                  <a:gsLst>
                    <a:gs pos="2917">
                      <a:srgbClr val="2F2F2F"/>
                    </a:gs>
                    <a:gs pos="30000">
                      <a:srgbClr val="2F2F2F"/>
                    </a:gs>
                  </a:gsLst>
                  <a:lin ang="5400000" scaled="0"/>
                </a:gradFill>
                <a:latin typeface="Segoe UI"/>
              </a:rPr>
              <a:t>Microsoft 365 &amp; Power Platform</a:t>
            </a:r>
            <a:br>
              <a:rPr lang="en-US" sz="2400">
                <a:gradFill>
                  <a:gsLst>
                    <a:gs pos="2917">
                      <a:srgbClr val="2F2F2F"/>
                    </a:gs>
                    <a:gs pos="30000">
                      <a:srgbClr val="2F2F2F"/>
                    </a:gs>
                  </a:gsLst>
                  <a:lin ang="5400000" scaled="0"/>
                </a:gradFill>
                <a:latin typeface="Segoe UI"/>
              </a:rPr>
            </a:br>
            <a:r>
              <a:rPr lang="en-US" sz="2400">
                <a:gradFill>
                  <a:gsLst>
                    <a:gs pos="2917">
                      <a:srgbClr val="2F2F2F"/>
                    </a:gs>
                    <a:gs pos="30000">
                      <a:srgbClr val="2F2F2F"/>
                    </a:gs>
                  </a:gsLst>
                  <a:lin ang="5400000" scaled="0"/>
                </a:gradFill>
                <a:latin typeface="Segoe UI"/>
              </a:rPr>
              <a:t>Development </a:t>
            </a:r>
            <a:r>
              <a:rPr lang="en-US" sz="1078">
                <a:gradFill>
                  <a:gsLst>
                    <a:gs pos="2917">
                      <a:srgbClr val="2F2F2F"/>
                    </a:gs>
                    <a:gs pos="30000">
                      <a:srgbClr val="2F2F2F"/>
                    </a:gs>
                  </a:gsLst>
                  <a:lin ang="5400000" scaled="0"/>
                </a:gradFill>
                <a:latin typeface="Segoe UI"/>
              </a:rPr>
              <a:t>(bi-weekly)		</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8">
                  <a:extLst>
                    <a:ext uri="{A12FA001-AC4F-418D-AE19-62706E023703}">
                      <ahyp:hlinkClr xmlns:ahyp="http://schemas.microsoft.com/office/drawing/2018/hyperlinkcolor" val="tx"/>
                    </a:ext>
                  </a:extLst>
                </a:hlinkClick>
              </a:rPr>
              <a:t>https://aka.ms/m365-dev-sig</a:t>
            </a:r>
            <a:r>
              <a:rPr lang="en-US" sz="2400">
                <a:solidFill>
                  <a:srgbClr val="0070C0"/>
                </a:solidFill>
                <a:latin typeface="Segoe UI"/>
              </a:rPr>
              <a:t>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Viva Connections &amp; </a:t>
            </a:r>
          </a:p>
          <a:p>
            <a:pPr defTabSz="914367">
              <a:lnSpc>
                <a:spcPct val="90000"/>
              </a:lnSpc>
              <a:spcAft>
                <a:spcPts val="600"/>
              </a:spcAft>
            </a:pPr>
            <a:r>
              <a:rPr lang="en-US" sz="2400">
                <a:gradFill>
                  <a:gsLst>
                    <a:gs pos="2917">
                      <a:srgbClr val="2F2F2F"/>
                    </a:gs>
                    <a:gs pos="30000">
                      <a:srgbClr val="2F2F2F"/>
                    </a:gs>
                  </a:gsLst>
                  <a:lin ang="5400000" scaled="0"/>
                </a:gradFill>
                <a:latin typeface="Segoe UI"/>
              </a:rPr>
              <a:t>SharePoint Framework </a:t>
            </a:r>
            <a:r>
              <a:rPr lang="en-US" sz="1176">
                <a:gradFill>
                  <a:gsLst>
                    <a:gs pos="2917">
                      <a:srgbClr val="2F2F2F"/>
                    </a:gs>
                    <a:gs pos="30000">
                      <a:srgbClr val="2F2F2F"/>
                    </a:gs>
                  </a:gsLst>
                  <a:lin ang="5400000" scaled="0"/>
                </a:gradFill>
                <a:latin typeface="Segoe UI"/>
              </a:rPr>
              <a:t>(bi-weekly)</a:t>
            </a:r>
            <a:r>
              <a:rPr lang="en-US" sz="2400">
                <a:gradFill>
                  <a:gsLst>
                    <a:gs pos="2917">
                      <a:srgbClr val="2F2F2F"/>
                    </a:gs>
                    <a:gs pos="30000">
                      <a:srgbClr val="2F2F2F"/>
                    </a:gs>
                  </a:gsLst>
                  <a:lin ang="5400000" scaled="0"/>
                </a:gradFill>
                <a:latin typeface="Segoe UI"/>
              </a:rPr>
              <a:t>	</a:t>
            </a:r>
            <a:r>
              <a:rPr lang="en-US" sz="2400">
                <a:solidFill>
                  <a:srgbClr val="0070C0"/>
                </a:solidFill>
                <a:latin typeface="Segoe UI"/>
                <a:hlinkClick r:id="rId9">
                  <a:extLst>
                    <a:ext uri="{A12FA001-AC4F-418D-AE19-62706E023703}">
                      <ahyp:hlinkClr xmlns:ahyp="http://schemas.microsoft.com/office/drawing/2018/hyperlinkcolor" val="tx"/>
                    </a:ext>
                  </a:extLst>
                </a:hlinkClick>
              </a:rPr>
              <a:t>https://aka.ms/spdev-spfx-call</a:t>
            </a:r>
            <a:r>
              <a:rPr lang="en-US" sz="2400">
                <a:solidFill>
                  <a:srgbClr val="0070C0"/>
                </a:solidFill>
                <a:latin typeface="Segoe UI"/>
              </a:rPr>
              <a:t> </a:t>
            </a:r>
          </a:p>
        </p:txBody>
      </p:sp>
      <p:sp>
        <p:nvSpPr>
          <p:cNvPr id="9" name="TextBox 3">
            <a:extLst>
              <a:ext uri="{FF2B5EF4-FFF2-40B4-BE49-F238E27FC236}">
                <a16:creationId xmlns:a16="http://schemas.microsoft.com/office/drawing/2014/main" id="{B744361F-8DC6-418C-B984-687A156037B4}"/>
              </a:ext>
            </a:extLst>
          </p:cNvPr>
          <p:cNvSpPr txBox="1"/>
          <p:nvPr/>
        </p:nvSpPr>
        <p:spPr>
          <a:xfrm>
            <a:off x="478125" y="5769729"/>
            <a:ext cx="10246728" cy="627827"/>
          </a:xfrm>
          <a:prstGeom prst="rect">
            <a:avLst/>
          </a:prstGeom>
          <a:noFill/>
        </p:spPr>
        <p:txBody>
          <a:bodyPr wrap="square" lIns="182854" tIns="146284" rIns="182854" bIns="14628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lnSpc>
                <a:spcPct val="90000"/>
              </a:lnSpc>
              <a:spcAft>
                <a:spcPts val="600"/>
              </a:spcAft>
            </a:pPr>
            <a:r>
              <a:rPr lang="en-US" sz="2400">
                <a:solidFill>
                  <a:srgbClr val="0070C0"/>
                </a:solidFill>
                <a:latin typeface="Segoe UI"/>
              </a:rPr>
              <a:t>All calls and assets: </a:t>
            </a:r>
            <a:r>
              <a:rPr lang="en-US" sz="2400" b="1">
                <a:solidFill>
                  <a:srgbClr val="0070C0"/>
                </a:solidFill>
                <a:latin typeface="Segoe UI"/>
                <a:hlinkClick r:id="rId10">
                  <a:extLst>
                    <a:ext uri="{A12FA001-AC4F-418D-AE19-62706E023703}">
                      <ahyp:hlinkClr xmlns:ahyp="http://schemas.microsoft.com/office/drawing/2018/hyperlinkcolor" val="tx"/>
                    </a:ext>
                  </a:extLst>
                </a:hlinkClick>
              </a:rPr>
              <a:t>https://aka.ms/m365pnp</a:t>
            </a:r>
            <a:r>
              <a:rPr lang="en-US" sz="2400" b="1">
                <a:solidFill>
                  <a:srgbClr val="0070C0"/>
                </a:solidFill>
                <a:latin typeface="Segoe UI"/>
              </a:rPr>
              <a:t> </a:t>
            </a:r>
            <a:endParaRPr lang="en-US" sz="2400">
              <a:solidFill>
                <a:srgbClr val="0070C0"/>
              </a:solidFill>
              <a:latin typeface="Segoe UI"/>
            </a:endParaRPr>
          </a:p>
        </p:txBody>
      </p:sp>
    </p:spTree>
    <p:extLst>
      <p:ext uri="{BB962C8B-B14F-4D97-AF65-F5344CB8AC3E}">
        <p14:creationId xmlns:p14="http://schemas.microsoft.com/office/powerpoint/2010/main" val="76197776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04E16D6-6682-4068-BF11-BA8E4E8E1BBC}"/>
              </a:ext>
            </a:extLst>
          </p:cNvPr>
          <p:cNvSpPr>
            <a:spLocks noGrp="1"/>
          </p:cNvSpPr>
          <p:nvPr>
            <p:ph type="body" sz="quarter" idx="10"/>
          </p:nvPr>
        </p:nvSpPr>
        <p:spPr>
          <a:xfrm>
            <a:off x="633379" y="1236094"/>
            <a:ext cx="10925242" cy="5851256"/>
          </a:xfrm>
        </p:spPr>
        <p:txBody>
          <a:bodyPr vert="horz" wrap="square" lIns="146284" tIns="91427" rIns="146284" bIns="91427" rtlCol="0" anchor="t">
            <a:spAutoFit/>
          </a:bodyPr>
          <a:lstStyle/>
          <a:p>
            <a:pPr marL="0" indent="0" algn="ctr">
              <a:spcBef>
                <a:spcPts val="600"/>
              </a:spcBef>
              <a:buNone/>
            </a:pPr>
            <a:r>
              <a:rPr lang="en-US" sz="2794">
                <a:latin typeface="Segoe UI"/>
                <a:cs typeface="Segoe UI Semibold"/>
              </a:rPr>
              <a:t>Recording will be available in 24 hours on</a:t>
            </a:r>
          </a:p>
          <a:p>
            <a:pPr marL="0" indent="0" algn="ctr">
              <a:spcBef>
                <a:spcPts val="600"/>
              </a:spcBef>
              <a:buNone/>
            </a:pPr>
            <a:r>
              <a:rPr lang="en-US" sz="2794">
                <a:solidFill>
                  <a:schemeClr val="accent1"/>
                </a:solidFill>
                <a:latin typeface="Segoe UI"/>
                <a:cs typeface="Segoe UI Semibold"/>
              </a:rPr>
              <a:t>Microsoft 365</a:t>
            </a:r>
            <a:r>
              <a:rPr lang="en-US" sz="2794">
                <a:latin typeface="Segoe UI"/>
                <a:cs typeface="Segoe UI Semibold"/>
              </a:rPr>
              <a:t> Community (PnP) YouTube channel</a:t>
            </a:r>
          </a:p>
          <a:p>
            <a:pPr marL="0" indent="0" algn="ctr">
              <a:spcBef>
                <a:spcPts val="600"/>
              </a:spcBef>
              <a:buNone/>
            </a:pPr>
            <a:r>
              <a:rPr lang="en-US" sz="2794">
                <a:solidFill>
                  <a:schemeClr val="accent1"/>
                </a:solidFill>
                <a:latin typeface="Segoe UI"/>
                <a:cs typeface="Segoe UI Semibold"/>
                <a:hlinkClick r:id="rId3">
                  <a:extLst>
                    <a:ext uri="{A12FA001-AC4F-418D-AE19-62706E023703}">
                      <ahyp:hlinkClr xmlns:ahyp="http://schemas.microsoft.com/office/drawing/2018/hyperlinkcolor" val="tx"/>
                    </a:ext>
                  </a:extLst>
                </a:hlinkClick>
              </a:rPr>
              <a:t>https://aka.ms/M365PnP/videos</a:t>
            </a:r>
            <a:endParaRPr lang="en-US" sz="2794">
              <a:solidFill>
                <a:schemeClr val="accent1"/>
              </a:solidFill>
              <a:latin typeface="Segoe UI"/>
              <a:cs typeface="Segoe UI Semibold"/>
            </a:endParaRPr>
          </a:p>
          <a:p>
            <a:pPr marL="0" indent="0" algn="ctr">
              <a:spcBef>
                <a:spcPts val="600"/>
              </a:spcBef>
              <a:buNone/>
            </a:pPr>
            <a:r>
              <a:rPr lang="en-US" sz="1961" i="1">
                <a:solidFill>
                  <a:srgbClr val="0070C0"/>
                </a:solidFill>
                <a:latin typeface="Segoe UI"/>
                <a:cs typeface="Segoe UI Semibold"/>
              </a:rPr>
              <a:t>(subscribe today)</a:t>
            </a:r>
          </a:p>
          <a:p>
            <a:pPr marL="0" indent="0" algn="ctr">
              <a:spcBef>
                <a:spcPts val="600"/>
              </a:spcBef>
              <a:buNone/>
            </a:pPr>
            <a:endParaRPr lang="en-US" sz="2800">
              <a:latin typeface="Segoe UI"/>
              <a:cs typeface="Segoe UI Semibold"/>
            </a:endParaRPr>
          </a:p>
          <a:p>
            <a:pPr marL="0" indent="0" algn="ctr">
              <a:spcBef>
                <a:spcPts val="600"/>
              </a:spcBef>
              <a:buNone/>
            </a:pPr>
            <a:r>
              <a:rPr lang="en-US" sz="2794">
                <a:latin typeface="Segoe UI"/>
                <a:cs typeface="Segoe UI Semibold"/>
              </a:rPr>
              <a:t>Follow us on Twitter </a:t>
            </a:r>
          </a:p>
          <a:p>
            <a:pPr marL="0" indent="0" algn="ctr">
              <a:spcBef>
                <a:spcPts val="600"/>
              </a:spcBef>
              <a:buNone/>
            </a:pPr>
            <a:r>
              <a:rPr lang="en-US" sz="2794">
                <a:solidFill>
                  <a:srgbClr val="0070C0"/>
                </a:solidFill>
                <a:latin typeface="Segoe UI"/>
                <a:cs typeface="Segoe UI Semibold"/>
              </a:rPr>
              <a:t>@Microsoft365Dev</a:t>
            </a:r>
            <a:r>
              <a:rPr lang="en-US" sz="2794">
                <a:solidFill>
                  <a:schemeClr val="tx1"/>
                </a:solidFill>
                <a:latin typeface="Segoe UI"/>
                <a:cs typeface="Segoe UI Semibold"/>
              </a:rPr>
              <a:t> | </a:t>
            </a:r>
            <a:r>
              <a:rPr lang="en-US" sz="2794">
                <a:solidFill>
                  <a:srgbClr val="0070C0"/>
                </a:solidFill>
                <a:latin typeface="Segoe UI"/>
                <a:cs typeface="Segoe UI Semibold"/>
              </a:rPr>
              <a:t>@M365PnP</a:t>
            </a:r>
          </a:p>
          <a:p>
            <a:pPr marL="0" indent="0" algn="ctr">
              <a:spcBef>
                <a:spcPts val="600"/>
              </a:spcBef>
              <a:buNone/>
            </a:pPr>
            <a:endParaRPr lang="en-US" sz="2794">
              <a:solidFill>
                <a:srgbClr val="0070C0"/>
              </a:solidFill>
              <a:latin typeface="Segoe UI"/>
              <a:cs typeface="Segoe UI Semibold"/>
            </a:endParaRPr>
          </a:p>
          <a:p>
            <a:pPr marL="0" indent="0" algn="ctr">
              <a:spcBef>
                <a:spcPts val="600"/>
              </a:spcBef>
              <a:buNone/>
            </a:pPr>
            <a:r>
              <a:rPr lang="en-US" sz="2800">
                <a:latin typeface="Segoe UI"/>
                <a:cs typeface="Segoe UI Semibold"/>
              </a:rPr>
              <a:t>Next call: </a:t>
            </a:r>
            <a:r>
              <a:rPr lang="en-US" sz="2800" b="1">
                <a:latin typeface="Segoe UI"/>
                <a:cs typeface="Segoe UI Semibold"/>
              </a:rPr>
              <a:t>September 14th at 8:00 AM Pacific Time</a:t>
            </a:r>
            <a:endParaRPr lang="en-US" sz="2794">
              <a:solidFill>
                <a:srgbClr val="0070C0"/>
              </a:solidFill>
              <a:latin typeface="Segoe UI"/>
              <a:cs typeface="Segoe UI Semibold"/>
            </a:endParaRPr>
          </a:p>
          <a:p>
            <a:pPr marL="0" indent="0" algn="ctr">
              <a:spcBef>
                <a:spcPts val="600"/>
              </a:spcBef>
              <a:buNone/>
            </a:pPr>
            <a:r>
              <a:rPr lang="en-US" sz="2800">
                <a:solidFill>
                  <a:srgbClr val="0070C0"/>
                </a:solidFill>
                <a:latin typeface="Segoe UI"/>
                <a:cs typeface="Segoe UI Semibold"/>
                <a:hlinkClick r:id="rId4"/>
              </a:rPr>
              <a:t>https://aka.ms/officeaddinscommunitycall</a:t>
            </a:r>
            <a:endParaRPr lang="en-US" sz="2800">
              <a:solidFill>
                <a:srgbClr val="0070C0"/>
              </a:solidFill>
              <a:latin typeface="Segoe UI"/>
              <a:cs typeface="Segoe UI Semibold"/>
            </a:endParaRPr>
          </a:p>
          <a:p>
            <a:pPr marL="0" indent="0" algn="ctr">
              <a:spcBef>
                <a:spcPts val="600"/>
              </a:spcBef>
              <a:buNone/>
            </a:pPr>
            <a:r>
              <a:rPr lang="en-US" sz="2000">
                <a:solidFill>
                  <a:schemeClr val="tx1"/>
                </a:solidFill>
                <a:latin typeface="Calibri"/>
                <a:cs typeface="Calibri"/>
              </a:rPr>
              <a:t>Agenda: </a:t>
            </a:r>
            <a:r>
              <a:rPr lang="en-US" sz="2000">
                <a:latin typeface="Calibri"/>
                <a:cs typeface="Calibri"/>
                <a:hlinkClick r:id="rId5"/>
              </a:rPr>
              <a:t>https://aka.ms/officeaddinsagenda</a:t>
            </a:r>
            <a:endParaRPr lang="en-US" sz="2000">
              <a:solidFill>
                <a:schemeClr val="tx1"/>
              </a:solidFill>
              <a:latin typeface="Calibri"/>
              <a:cs typeface="Calibri"/>
            </a:endParaRPr>
          </a:p>
          <a:p>
            <a:pPr marL="0" indent="0" algn="ctr">
              <a:spcBef>
                <a:spcPts val="600"/>
              </a:spcBef>
              <a:buNone/>
            </a:pPr>
            <a:r>
              <a:rPr lang="en-US" sz="2000">
                <a:solidFill>
                  <a:schemeClr val="tx1"/>
                </a:solidFill>
                <a:latin typeface="Calibri"/>
                <a:cs typeface="Calibri"/>
              </a:rPr>
              <a:t>Submit your questions:</a:t>
            </a:r>
            <a:r>
              <a:rPr lang="en-US" sz="2000">
                <a:solidFill>
                  <a:srgbClr val="FF0000"/>
                </a:solidFill>
                <a:latin typeface="Calibri"/>
                <a:cs typeface="Calibri"/>
              </a:rPr>
              <a:t> </a:t>
            </a:r>
            <a:r>
              <a:rPr lang="en-US" sz="2000">
                <a:solidFill>
                  <a:srgbClr val="0070C0"/>
                </a:solidFill>
                <a:latin typeface="Calibri"/>
                <a:cs typeface="Calibri"/>
                <a:hlinkClick r:id="rId6">
                  <a:extLst>
                    <a:ext uri="{A12FA001-AC4F-418D-AE19-62706E023703}">
                      <ahyp:hlinkClr xmlns:ahyp="http://schemas.microsoft.com/office/drawing/2018/hyperlinkcolor" val="tx"/>
                    </a:ext>
                  </a:extLst>
                </a:hlinkClick>
              </a:rPr>
              <a:t>https://aka.ms/officeaddinsform</a:t>
            </a:r>
            <a:r>
              <a:rPr lang="en-US" sz="2400">
                <a:solidFill>
                  <a:srgbClr val="0070C0"/>
                </a:solidFill>
                <a:latin typeface="Calibri"/>
                <a:cs typeface="Calibri"/>
              </a:rPr>
              <a:t> </a:t>
            </a:r>
            <a:endParaRPr lang="en-US" sz="2000">
              <a:solidFill>
                <a:srgbClr val="0070C0"/>
              </a:solidFill>
            </a:endParaRPr>
          </a:p>
          <a:p>
            <a:pPr marL="0" indent="0" algn="ctr">
              <a:buNone/>
            </a:pPr>
            <a:endParaRPr lang="en-US" sz="2353" b="1">
              <a:latin typeface="Segoe UI"/>
              <a:cs typeface="Segoe UI Semibold"/>
            </a:endParaRPr>
          </a:p>
        </p:txBody>
      </p:sp>
      <p:sp>
        <p:nvSpPr>
          <p:cNvPr id="2" name="Title 1">
            <a:extLst>
              <a:ext uri="{FF2B5EF4-FFF2-40B4-BE49-F238E27FC236}">
                <a16:creationId xmlns:a16="http://schemas.microsoft.com/office/drawing/2014/main" id="{4D61BE38-EB50-48A0-9D32-853A554C7127}"/>
              </a:ext>
            </a:extLst>
          </p:cNvPr>
          <p:cNvSpPr>
            <a:spLocks noGrp="1"/>
          </p:cNvSpPr>
          <p:nvPr>
            <p:ph type="title"/>
          </p:nvPr>
        </p:nvSpPr>
        <p:spPr>
          <a:xfrm>
            <a:off x="802468" y="383287"/>
            <a:ext cx="11654187" cy="899537"/>
          </a:xfrm>
        </p:spPr>
        <p:txBody>
          <a:bodyPr/>
          <a:lstStyle/>
          <a:p>
            <a:r>
              <a:rPr lang="en-US">
                <a:cs typeface="Segoe UI Semibold"/>
              </a:rPr>
              <a:t>Thank you</a:t>
            </a:r>
            <a:endParaRPr lang="en-US"/>
          </a:p>
        </p:txBody>
      </p:sp>
    </p:spTree>
    <p:extLst>
      <p:ext uri="{BB962C8B-B14F-4D97-AF65-F5344CB8AC3E}">
        <p14:creationId xmlns:p14="http://schemas.microsoft.com/office/powerpoint/2010/main" val="32831635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9F3A-4E4B-385A-0ABB-00EE786A42CC}"/>
              </a:ext>
            </a:extLst>
          </p:cNvPr>
          <p:cNvSpPr>
            <a:spLocks noGrp="1"/>
          </p:cNvSpPr>
          <p:nvPr>
            <p:ph type="title"/>
          </p:nvPr>
        </p:nvSpPr>
        <p:spPr/>
        <p:txBody>
          <a:bodyPr/>
          <a:lstStyle/>
          <a:p>
            <a:r>
              <a:rPr kumimoji="0" lang="en-US" altLang="zh-CN" sz="3600" b="0" i="0" u="none" strike="noStrike" kern="1200" cap="none" spc="-50" normalizeH="0" baseline="0" noProof="0">
                <a:ln w="3175">
                  <a:noFill/>
                </a:ln>
                <a:solidFill>
                  <a:srgbClr val="0078D4"/>
                </a:solidFill>
                <a:effectLst/>
                <a:uLnTx/>
                <a:uFillTx/>
                <a:latin typeface="Segoe UI Semibold"/>
                <a:ea typeface="等线" panose="02010600030101010101" pitchFamily="2" charset="-122"/>
                <a:cs typeface="Segoe UI" panose="020B0502040204020203" pitchFamily="34" charset="0"/>
              </a:rPr>
              <a:t>User Journey</a:t>
            </a:r>
            <a:endParaRPr lang="zh-CN" altLang="en-US"/>
          </a:p>
        </p:txBody>
      </p:sp>
      <p:cxnSp>
        <p:nvCxnSpPr>
          <p:cNvPr id="7" name="Straight Connector 6">
            <a:extLst>
              <a:ext uri="{FF2B5EF4-FFF2-40B4-BE49-F238E27FC236}">
                <a16:creationId xmlns:a16="http://schemas.microsoft.com/office/drawing/2014/main" id="{CC58BB16-8413-C3B4-2A69-D5C1FC48134E}"/>
              </a:ext>
              <a:ext uri="{C183D7F6-B498-43B3-948B-1728B52AA6E4}">
                <adec:decorative xmlns:adec="http://schemas.microsoft.com/office/drawing/2017/decorative" val="1"/>
              </a:ext>
            </a:extLst>
          </p:cNvPr>
          <p:cNvCxnSpPr>
            <a:cxnSpLocks/>
            <a:endCxn id="35" idx="6"/>
          </p:cNvCxnSpPr>
          <p:nvPr/>
        </p:nvCxnSpPr>
        <p:spPr>
          <a:xfrm flipV="1">
            <a:off x="1168400" y="2956730"/>
            <a:ext cx="9719039" cy="6325"/>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8" name="TextBox 2">
            <a:extLst>
              <a:ext uri="{FF2B5EF4-FFF2-40B4-BE49-F238E27FC236}">
                <a16:creationId xmlns:a16="http://schemas.microsoft.com/office/drawing/2014/main" id="{42628987-93DB-0D9B-C990-BF29AAE87EE7}"/>
              </a:ext>
            </a:extLst>
          </p:cNvPr>
          <p:cNvSpPr txBox="1"/>
          <p:nvPr/>
        </p:nvSpPr>
        <p:spPr>
          <a:xfrm>
            <a:off x="838200" y="3368581"/>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1</a:t>
            </a:r>
          </a:p>
        </p:txBody>
      </p:sp>
      <p:grpSp>
        <p:nvGrpSpPr>
          <p:cNvPr id="9" name="Group 8" descr="Label 1 icon circle">
            <a:extLst>
              <a:ext uri="{FF2B5EF4-FFF2-40B4-BE49-F238E27FC236}">
                <a16:creationId xmlns:a16="http://schemas.microsoft.com/office/drawing/2014/main" id="{548F852B-E92F-97BE-8ADF-5C43DBFEB0B8}"/>
              </a:ext>
            </a:extLst>
          </p:cNvPr>
          <p:cNvGrpSpPr/>
          <p:nvPr/>
        </p:nvGrpSpPr>
        <p:grpSpPr>
          <a:xfrm>
            <a:off x="838200" y="2626793"/>
            <a:ext cx="659875" cy="659875"/>
            <a:chOff x="584200" y="3560884"/>
            <a:chExt cx="659875" cy="659875"/>
          </a:xfrm>
        </p:grpSpPr>
        <p:grpSp>
          <p:nvGrpSpPr>
            <p:cNvPr id="52" name="Group 51" descr="Icon location">
              <a:extLst>
                <a:ext uri="{FF2B5EF4-FFF2-40B4-BE49-F238E27FC236}">
                  <a16:creationId xmlns:a16="http://schemas.microsoft.com/office/drawing/2014/main" id="{2B8C6B9F-D28B-EAFC-86AB-6EBBAF32BB2F}"/>
                </a:ext>
              </a:extLst>
            </p:cNvPr>
            <p:cNvGrpSpPr/>
            <p:nvPr/>
          </p:nvGrpSpPr>
          <p:grpSpPr>
            <a:xfrm>
              <a:off x="584200" y="3560884"/>
              <a:ext cx="659875" cy="659875"/>
              <a:chOff x="584200" y="3560884"/>
              <a:chExt cx="659875" cy="659875"/>
            </a:xfrm>
          </p:grpSpPr>
          <p:sp>
            <p:nvSpPr>
              <p:cNvPr id="54" name="Oval 53">
                <a:extLst>
                  <a:ext uri="{FF2B5EF4-FFF2-40B4-BE49-F238E27FC236}">
                    <a16:creationId xmlns:a16="http://schemas.microsoft.com/office/drawing/2014/main" id="{E038E560-C7EA-45BA-09A5-9C8BC1DB994F}"/>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5" name="Oval 54" descr="Book and pencil icon">
                <a:extLst>
                  <a:ext uri="{FF2B5EF4-FFF2-40B4-BE49-F238E27FC236}">
                    <a16:creationId xmlns:a16="http://schemas.microsoft.com/office/drawing/2014/main" id="{4D88521E-9A81-C324-E4E5-6A2299995370}"/>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53" name="Book_2" title="Icon of a book and a pencil">
              <a:extLst>
                <a:ext uri="{FF2B5EF4-FFF2-40B4-BE49-F238E27FC236}">
                  <a16:creationId xmlns:a16="http://schemas.microsoft.com/office/drawing/2014/main" id="{4F2CEA45-8F12-24C9-2336-0C0A6C1CF4F3}"/>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10" name="Straight Connector 9" descr="Line leading to bullet points">
            <a:extLst>
              <a:ext uri="{FF2B5EF4-FFF2-40B4-BE49-F238E27FC236}">
                <a16:creationId xmlns:a16="http://schemas.microsoft.com/office/drawing/2014/main" id="{C1830587-9F6C-34E5-D9BB-2CCFA934F070}"/>
              </a:ext>
            </a:extLst>
          </p:cNvPr>
          <p:cNvCxnSpPr>
            <a:cxnSpLocks/>
          </p:cNvCxnSpPr>
          <p:nvPr/>
        </p:nvCxnSpPr>
        <p:spPr>
          <a:xfrm flipV="1">
            <a:off x="1173681" y="2247900"/>
            <a:ext cx="0" cy="38806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9">
            <a:extLst>
              <a:ext uri="{FF2B5EF4-FFF2-40B4-BE49-F238E27FC236}">
                <a16:creationId xmlns:a16="http://schemas.microsoft.com/office/drawing/2014/main" id="{D89F08A0-AF1F-35A9-F7AD-D4498EA3E0A4}"/>
              </a:ext>
            </a:extLst>
          </p:cNvPr>
          <p:cNvSpPr txBox="1"/>
          <p:nvPr/>
        </p:nvSpPr>
        <p:spPr>
          <a:xfrm>
            <a:off x="1014610" y="2014538"/>
            <a:ext cx="1595438" cy="614080"/>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Open add-in office store</a:t>
            </a:r>
          </a:p>
        </p:txBody>
      </p:sp>
      <p:sp>
        <p:nvSpPr>
          <p:cNvPr id="12" name="TextBox 10">
            <a:extLst>
              <a:ext uri="{FF2B5EF4-FFF2-40B4-BE49-F238E27FC236}">
                <a16:creationId xmlns:a16="http://schemas.microsoft.com/office/drawing/2014/main" id="{5950612F-937A-FC5E-F699-FADDF49D26CA}"/>
              </a:ext>
            </a:extLst>
          </p:cNvPr>
          <p:cNvSpPr txBox="1"/>
          <p:nvPr/>
        </p:nvSpPr>
        <p:spPr>
          <a:xfrm>
            <a:off x="2724150" y="2351619"/>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2</a:t>
            </a:r>
          </a:p>
        </p:txBody>
      </p:sp>
      <p:grpSp>
        <p:nvGrpSpPr>
          <p:cNvPr id="13" name="Group 12" descr="Label 2 icon circle">
            <a:extLst>
              <a:ext uri="{FF2B5EF4-FFF2-40B4-BE49-F238E27FC236}">
                <a16:creationId xmlns:a16="http://schemas.microsoft.com/office/drawing/2014/main" id="{1E415B74-C00C-68F2-BE64-200EE77B64FC}"/>
              </a:ext>
            </a:extLst>
          </p:cNvPr>
          <p:cNvGrpSpPr/>
          <p:nvPr/>
        </p:nvGrpSpPr>
        <p:grpSpPr>
          <a:xfrm>
            <a:off x="2724150" y="2626793"/>
            <a:ext cx="659875" cy="659875"/>
            <a:chOff x="2470150" y="3560884"/>
            <a:chExt cx="659875" cy="659875"/>
          </a:xfrm>
        </p:grpSpPr>
        <p:grpSp>
          <p:nvGrpSpPr>
            <p:cNvPr id="48" name="Group 47" descr="Icon location">
              <a:extLst>
                <a:ext uri="{FF2B5EF4-FFF2-40B4-BE49-F238E27FC236}">
                  <a16:creationId xmlns:a16="http://schemas.microsoft.com/office/drawing/2014/main" id="{B57E2FFD-EDF4-140A-C8A6-12B67A912FCC}"/>
                </a:ext>
              </a:extLst>
            </p:cNvPr>
            <p:cNvGrpSpPr/>
            <p:nvPr/>
          </p:nvGrpSpPr>
          <p:grpSpPr>
            <a:xfrm>
              <a:off x="2470150" y="3560884"/>
              <a:ext cx="659875" cy="659875"/>
              <a:chOff x="584200" y="3560884"/>
              <a:chExt cx="659875" cy="659875"/>
            </a:xfrm>
          </p:grpSpPr>
          <p:sp>
            <p:nvSpPr>
              <p:cNvPr id="50" name="Oval 49">
                <a:extLst>
                  <a:ext uri="{FF2B5EF4-FFF2-40B4-BE49-F238E27FC236}">
                    <a16:creationId xmlns:a16="http://schemas.microsoft.com/office/drawing/2014/main" id="{95AD0378-E287-0597-6E07-6F5E8130567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1" name="Oval 50" descr="Brain icon">
                <a:extLst>
                  <a:ext uri="{FF2B5EF4-FFF2-40B4-BE49-F238E27FC236}">
                    <a16:creationId xmlns:a16="http://schemas.microsoft.com/office/drawing/2014/main" id="{60129CB6-AFCF-37B6-11DE-FB5F119A4076}"/>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49" name="Brain_3" title="Icon of a brain">
              <a:extLst>
                <a:ext uri="{FF2B5EF4-FFF2-40B4-BE49-F238E27FC236}">
                  <a16:creationId xmlns:a16="http://schemas.microsoft.com/office/drawing/2014/main" id="{920A0690-6364-CD54-7336-DEDA9F251210}"/>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14" name="Straight Connector 13" descr="Line leading to bullet points">
            <a:extLst>
              <a:ext uri="{FF2B5EF4-FFF2-40B4-BE49-F238E27FC236}">
                <a16:creationId xmlns:a16="http://schemas.microsoft.com/office/drawing/2014/main" id="{842728CA-B375-521C-6CD2-12C81E44ED62}"/>
              </a:ext>
            </a:extLst>
          </p:cNvPr>
          <p:cNvCxnSpPr>
            <a:cxnSpLocks/>
          </p:cNvCxnSpPr>
          <p:nvPr/>
        </p:nvCxnSpPr>
        <p:spPr>
          <a:xfrm flipV="1">
            <a:off x="3041948" y="3279564"/>
            <a:ext cx="0" cy="28536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7">
            <a:extLst>
              <a:ext uri="{FF2B5EF4-FFF2-40B4-BE49-F238E27FC236}">
                <a16:creationId xmlns:a16="http://schemas.microsoft.com/office/drawing/2014/main" id="{F1C454A4-5647-E8EC-CBBE-E435EEC79CD6}"/>
              </a:ext>
            </a:extLst>
          </p:cNvPr>
          <p:cNvSpPr txBox="1"/>
          <p:nvPr/>
        </p:nvSpPr>
        <p:spPr>
          <a:xfrm>
            <a:off x="2888602" y="3319950"/>
            <a:ext cx="1595438" cy="614080"/>
          </a:xfrm>
          <a:prstGeom prst="rect">
            <a:avLst/>
          </a:prstGeom>
          <a:noFill/>
        </p:spPr>
        <p:txBody>
          <a:bodyPr wrap="square" lIns="90000" tIns="46800" rIns="90000" bIns="4680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Search add-in in office store</a:t>
            </a:r>
          </a:p>
        </p:txBody>
      </p:sp>
      <p:sp>
        <p:nvSpPr>
          <p:cNvPr id="16" name="TextBox 18">
            <a:extLst>
              <a:ext uri="{FF2B5EF4-FFF2-40B4-BE49-F238E27FC236}">
                <a16:creationId xmlns:a16="http://schemas.microsoft.com/office/drawing/2014/main" id="{3D767DDA-8956-FB44-96F0-997B5F1F8655}"/>
              </a:ext>
            </a:extLst>
          </p:cNvPr>
          <p:cNvSpPr txBox="1"/>
          <p:nvPr/>
        </p:nvSpPr>
        <p:spPr>
          <a:xfrm>
            <a:off x="4621816" y="3368581"/>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3</a:t>
            </a:r>
          </a:p>
        </p:txBody>
      </p:sp>
      <p:grpSp>
        <p:nvGrpSpPr>
          <p:cNvPr id="17" name="Group 16" descr="Label 3 icon circle">
            <a:extLst>
              <a:ext uri="{FF2B5EF4-FFF2-40B4-BE49-F238E27FC236}">
                <a16:creationId xmlns:a16="http://schemas.microsoft.com/office/drawing/2014/main" id="{D799DEAA-6CE1-AD02-52BE-BDC5C3C1FAED}"/>
              </a:ext>
            </a:extLst>
          </p:cNvPr>
          <p:cNvGrpSpPr/>
          <p:nvPr/>
        </p:nvGrpSpPr>
        <p:grpSpPr>
          <a:xfrm>
            <a:off x="4612213" y="2626793"/>
            <a:ext cx="659875" cy="659875"/>
            <a:chOff x="4358213" y="3560884"/>
            <a:chExt cx="659875" cy="659875"/>
          </a:xfrm>
        </p:grpSpPr>
        <p:grpSp>
          <p:nvGrpSpPr>
            <p:cNvPr id="44" name="Group 43" descr="Icon location">
              <a:extLst>
                <a:ext uri="{FF2B5EF4-FFF2-40B4-BE49-F238E27FC236}">
                  <a16:creationId xmlns:a16="http://schemas.microsoft.com/office/drawing/2014/main" id="{0D839EDD-540B-6FDB-5CA5-93F0EEA68CD9}"/>
                </a:ext>
              </a:extLst>
            </p:cNvPr>
            <p:cNvGrpSpPr/>
            <p:nvPr/>
          </p:nvGrpSpPr>
          <p:grpSpPr>
            <a:xfrm>
              <a:off x="4358213" y="3560884"/>
              <a:ext cx="659875" cy="659875"/>
              <a:chOff x="584200" y="3560884"/>
              <a:chExt cx="659875" cy="659875"/>
            </a:xfrm>
          </p:grpSpPr>
          <p:sp>
            <p:nvSpPr>
              <p:cNvPr id="46" name="Oval 45">
                <a:extLst>
                  <a:ext uri="{FF2B5EF4-FFF2-40B4-BE49-F238E27FC236}">
                    <a16:creationId xmlns:a16="http://schemas.microsoft.com/office/drawing/2014/main" id="{F745AE64-333D-2657-A52F-B04DE33BAE5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7" name="Oval 46">
                <a:extLst>
                  <a:ext uri="{FF2B5EF4-FFF2-40B4-BE49-F238E27FC236}">
                    <a16:creationId xmlns:a16="http://schemas.microsoft.com/office/drawing/2014/main" id="{4367E16D-BF91-7ACD-7AEA-D9CB975E0710}"/>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45" name="Relationship_F003" title="Icon of three boxes connected by lines">
              <a:extLst>
                <a:ext uri="{FF2B5EF4-FFF2-40B4-BE49-F238E27FC236}">
                  <a16:creationId xmlns:a16="http://schemas.microsoft.com/office/drawing/2014/main" id="{F2CB27D2-665A-22B9-78A7-61DD56453768}"/>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cxnSp>
        <p:nvCxnSpPr>
          <p:cNvPr id="18" name="Straight Connector 17" descr="Line leading to bullet points">
            <a:extLst>
              <a:ext uri="{FF2B5EF4-FFF2-40B4-BE49-F238E27FC236}">
                <a16:creationId xmlns:a16="http://schemas.microsoft.com/office/drawing/2014/main" id="{2602A322-C549-DF1E-58E3-CA16F42B3748}"/>
              </a:ext>
            </a:extLst>
          </p:cNvPr>
          <p:cNvCxnSpPr>
            <a:cxnSpLocks/>
          </p:cNvCxnSpPr>
          <p:nvPr/>
        </p:nvCxnSpPr>
        <p:spPr>
          <a:xfrm flipV="1">
            <a:off x="4956572" y="2247900"/>
            <a:ext cx="0" cy="38048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25">
            <a:extLst>
              <a:ext uri="{FF2B5EF4-FFF2-40B4-BE49-F238E27FC236}">
                <a16:creationId xmlns:a16="http://schemas.microsoft.com/office/drawing/2014/main" id="{284FEB81-58CA-1E47-AE9B-E797DA095A6C}"/>
              </a:ext>
            </a:extLst>
          </p:cNvPr>
          <p:cNvSpPr txBox="1"/>
          <p:nvPr/>
        </p:nvSpPr>
        <p:spPr>
          <a:xfrm>
            <a:off x="4796582" y="2014538"/>
            <a:ext cx="1595438" cy="337081"/>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altLang="zh-CN" sz="1200"/>
              <a:t>Install the add-in</a:t>
            </a:r>
            <a:endParaRPr lang="en-US" sz="1200"/>
          </a:p>
        </p:txBody>
      </p:sp>
      <p:sp>
        <p:nvSpPr>
          <p:cNvPr id="20" name="TextBox 26">
            <a:extLst>
              <a:ext uri="{FF2B5EF4-FFF2-40B4-BE49-F238E27FC236}">
                <a16:creationId xmlns:a16="http://schemas.microsoft.com/office/drawing/2014/main" id="{C20DE35A-3736-CE52-F3F2-10CB787B864E}"/>
              </a:ext>
            </a:extLst>
          </p:cNvPr>
          <p:cNvSpPr txBox="1"/>
          <p:nvPr/>
        </p:nvSpPr>
        <p:spPr>
          <a:xfrm>
            <a:off x="6494464" y="2351619"/>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4</a:t>
            </a:r>
          </a:p>
        </p:txBody>
      </p:sp>
      <p:grpSp>
        <p:nvGrpSpPr>
          <p:cNvPr id="21" name="Group 20" descr="Label 4 icon circle">
            <a:extLst>
              <a:ext uri="{FF2B5EF4-FFF2-40B4-BE49-F238E27FC236}">
                <a16:creationId xmlns:a16="http://schemas.microsoft.com/office/drawing/2014/main" id="{60FABD04-5E25-3B87-6D9B-7A39AC64D01A}"/>
              </a:ext>
            </a:extLst>
          </p:cNvPr>
          <p:cNvGrpSpPr/>
          <p:nvPr/>
        </p:nvGrpSpPr>
        <p:grpSpPr>
          <a:xfrm>
            <a:off x="6494463" y="2626793"/>
            <a:ext cx="659875" cy="659875"/>
            <a:chOff x="6240463" y="3560884"/>
            <a:chExt cx="659875" cy="659875"/>
          </a:xfrm>
        </p:grpSpPr>
        <p:grpSp>
          <p:nvGrpSpPr>
            <p:cNvPr id="40" name="Group 39" descr="Icon location">
              <a:extLst>
                <a:ext uri="{FF2B5EF4-FFF2-40B4-BE49-F238E27FC236}">
                  <a16:creationId xmlns:a16="http://schemas.microsoft.com/office/drawing/2014/main" id="{824038B9-4410-DC03-7559-66838E1C2C48}"/>
                </a:ext>
              </a:extLst>
            </p:cNvPr>
            <p:cNvGrpSpPr/>
            <p:nvPr/>
          </p:nvGrpSpPr>
          <p:grpSpPr>
            <a:xfrm>
              <a:off x="6240463" y="3560884"/>
              <a:ext cx="659875" cy="659875"/>
              <a:chOff x="584200" y="3560884"/>
              <a:chExt cx="659875" cy="659875"/>
            </a:xfrm>
          </p:grpSpPr>
          <p:sp>
            <p:nvSpPr>
              <p:cNvPr id="42" name="Oval 41">
                <a:extLst>
                  <a:ext uri="{FF2B5EF4-FFF2-40B4-BE49-F238E27FC236}">
                    <a16:creationId xmlns:a16="http://schemas.microsoft.com/office/drawing/2014/main" id="{EA125199-9359-6605-F107-02075EF1DF6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3" name="Oval 42">
                <a:extLst>
                  <a:ext uri="{FF2B5EF4-FFF2-40B4-BE49-F238E27FC236}">
                    <a16:creationId xmlns:a16="http://schemas.microsoft.com/office/drawing/2014/main" id="{AF987EB4-E6DD-F290-77B7-79C587C5EC2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41" name="Brush" title="Icon of a paintbrush">
              <a:extLst>
                <a:ext uri="{FF2B5EF4-FFF2-40B4-BE49-F238E27FC236}">
                  <a16:creationId xmlns:a16="http://schemas.microsoft.com/office/drawing/2014/main" id="{971BEE1F-214F-8EB0-6B43-31502FA6F9B8}"/>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22" name="Straight Connector 21" descr="Line leading to bullet points">
            <a:extLst>
              <a:ext uri="{FF2B5EF4-FFF2-40B4-BE49-F238E27FC236}">
                <a16:creationId xmlns:a16="http://schemas.microsoft.com/office/drawing/2014/main" id="{517A64C7-BD45-5188-FF7D-2EF350D918DB}"/>
              </a:ext>
            </a:extLst>
          </p:cNvPr>
          <p:cNvCxnSpPr>
            <a:cxnSpLocks/>
          </p:cNvCxnSpPr>
          <p:nvPr/>
        </p:nvCxnSpPr>
        <p:spPr>
          <a:xfrm flipV="1">
            <a:off x="6822306" y="3280953"/>
            <a:ext cx="0" cy="28398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33" descr="Line leading to bullet points">
            <a:extLst>
              <a:ext uri="{FF2B5EF4-FFF2-40B4-BE49-F238E27FC236}">
                <a16:creationId xmlns:a16="http://schemas.microsoft.com/office/drawing/2014/main" id="{11FC6519-A611-BE1B-3B47-0BB223D282C5}"/>
              </a:ext>
            </a:extLst>
          </p:cNvPr>
          <p:cNvSpPr txBox="1"/>
          <p:nvPr/>
        </p:nvSpPr>
        <p:spPr>
          <a:xfrm>
            <a:off x="6671117" y="3319950"/>
            <a:ext cx="1595438" cy="614080"/>
          </a:xfrm>
          <a:prstGeom prst="rect">
            <a:avLst/>
          </a:prstGeom>
          <a:noFill/>
        </p:spPr>
        <p:txBody>
          <a:bodyPr wrap="square" lIns="90000" tIns="46800" rIns="90000" bIns="4680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Switch to the ribbon</a:t>
            </a:r>
          </a:p>
        </p:txBody>
      </p:sp>
      <p:sp>
        <p:nvSpPr>
          <p:cNvPr id="24" name="TextBox 34">
            <a:extLst>
              <a:ext uri="{FF2B5EF4-FFF2-40B4-BE49-F238E27FC236}">
                <a16:creationId xmlns:a16="http://schemas.microsoft.com/office/drawing/2014/main" id="{C5646FA8-C074-5859-CDE2-F6BD09F2EA7E}"/>
              </a:ext>
            </a:extLst>
          </p:cNvPr>
          <p:cNvSpPr txBox="1"/>
          <p:nvPr/>
        </p:nvSpPr>
        <p:spPr>
          <a:xfrm>
            <a:off x="8382000" y="3368581"/>
            <a:ext cx="649288"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5</a:t>
            </a:r>
          </a:p>
        </p:txBody>
      </p:sp>
      <p:grpSp>
        <p:nvGrpSpPr>
          <p:cNvPr id="25" name="Group 24" descr="Label 5 icon circle">
            <a:extLst>
              <a:ext uri="{FF2B5EF4-FFF2-40B4-BE49-F238E27FC236}">
                <a16:creationId xmlns:a16="http://schemas.microsoft.com/office/drawing/2014/main" id="{9835E138-00FD-B036-911F-DB221C56F698}"/>
              </a:ext>
            </a:extLst>
          </p:cNvPr>
          <p:cNvGrpSpPr/>
          <p:nvPr/>
        </p:nvGrpSpPr>
        <p:grpSpPr>
          <a:xfrm>
            <a:off x="8382000" y="2626793"/>
            <a:ext cx="659875" cy="659875"/>
            <a:chOff x="8128000" y="3560884"/>
            <a:chExt cx="659875" cy="659875"/>
          </a:xfrm>
        </p:grpSpPr>
        <p:grpSp>
          <p:nvGrpSpPr>
            <p:cNvPr id="36" name="Group 35" descr="Icon location">
              <a:extLst>
                <a:ext uri="{FF2B5EF4-FFF2-40B4-BE49-F238E27FC236}">
                  <a16:creationId xmlns:a16="http://schemas.microsoft.com/office/drawing/2014/main" id="{69EA6FE1-FB76-10EA-140A-6504DB3AF628}"/>
                </a:ext>
              </a:extLst>
            </p:cNvPr>
            <p:cNvGrpSpPr/>
            <p:nvPr/>
          </p:nvGrpSpPr>
          <p:grpSpPr>
            <a:xfrm>
              <a:off x="8128000" y="3560884"/>
              <a:ext cx="659875" cy="659875"/>
              <a:chOff x="584200" y="3560884"/>
              <a:chExt cx="659875" cy="659875"/>
            </a:xfrm>
          </p:grpSpPr>
          <p:sp>
            <p:nvSpPr>
              <p:cNvPr id="38" name="Oval 37">
                <a:extLst>
                  <a:ext uri="{FF2B5EF4-FFF2-40B4-BE49-F238E27FC236}">
                    <a16:creationId xmlns:a16="http://schemas.microsoft.com/office/drawing/2014/main" id="{2E7AE28F-2B0B-30B2-B222-E4E47593B92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9" name="Oval 38" descr="Computer chip icon">
                <a:extLst>
                  <a:ext uri="{FF2B5EF4-FFF2-40B4-BE49-F238E27FC236}">
                    <a16:creationId xmlns:a16="http://schemas.microsoft.com/office/drawing/2014/main" id="{AF3E5596-EE42-FE65-82ED-5395DDE1DEB0}"/>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7" name="chip" title="Icon of a computer chip">
              <a:extLst>
                <a:ext uri="{FF2B5EF4-FFF2-40B4-BE49-F238E27FC236}">
                  <a16:creationId xmlns:a16="http://schemas.microsoft.com/office/drawing/2014/main" id="{BEBEFBED-D544-72AB-1372-63F75172CD03}"/>
                </a:ext>
              </a:extLst>
            </p:cNvPr>
            <p:cNvSpPr>
              <a:spLocks noChangeAspect="1" noEditPoints="1"/>
            </p:cNvSpPr>
            <p:nvPr/>
          </p:nvSpPr>
          <p:spPr bwMode="auto">
            <a:xfrm>
              <a:off x="8277448" y="370158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cxnSp>
        <p:nvCxnSpPr>
          <p:cNvPr id="26" name="Straight Connector 25" descr="Line leading to bullet points">
            <a:extLst>
              <a:ext uri="{FF2B5EF4-FFF2-40B4-BE49-F238E27FC236}">
                <a16:creationId xmlns:a16="http://schemas.microsoft.com/office/drawing/2014/main" id="{B7EEE835-7613-E0F6-61ED-9C91D1FF98D5}"/>
              </a:ext>
            </a:extLst>
          </p:cNvPr>
          <p:cNvCxnSpPr>
            <a:cxnSpLocks/>
          </p:cNvCxnSpPr>
          <p:nvPr/>
        </p:nvCxnSpPr>
        <p:spPr>
          <a:xfrm flipV="1">
            <a:off x="8718525" y="2247900"/>
            <a:ext cx="0" cy="37848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41">
            <a:extLst>
              <a:ext uri="{FF2B5EF4-FFF2-40B4-BE49-F238E27FC236}">
                <a16:creationId xmlns:a16="http://schemas.microsoft.com/office/drawing/2014/main" id="{B46DDF5C-3117-B991-37E8-24E86465F91D}"/>
              </a:ext>
            </a:extLst>
          </p:cNvPr>
          <p:cNvSpPr txBox="1"/>
          <p:nvPr/>
        </p:nvSpPr>
        <p:spPr>
          <a:xfrm>
            <a:off x="8561623" y="2014538"/>
            <a:ext cx="1595438" cy="337081"/>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Launch add-in</a:t>
            </a:r>
          </a:p>
        </p:txBody>
      </p:sp>
      <p:sp>
        <p:nvSpPr>
          <p:cNvPr id="28" name="TextBox 42">
            <a:extLst>
              <a:ext uri="{FF2B5EF4-FFF2-40B4-BE49-F238E27FC236}">
                <a16:creationId xmlns:a16="http://schemas.microsoft.com/office/drawing/2014/main" id="{320CF18A-ADB7-F3B0-528B-5E486028D10A}"/>
              </a:ext>
            </a:extLst>
          </p:cNvPr>
          <p:cNvSpPr txBox="1"/>
          <p:nvPr/>
        </p:nvSpPr>
        <p:spPr>
          <a:xfrm>
            <a:off x="10267950" y="2351619"/>
            <a:ext cx="649288"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6</a:t>
            </a:r>
          </a:p>
        </p:txBody>
      </p:sp>
      <p:grpSp>
        <p:nvGrpSpPr>
          <p:cNvPr id="29" name="Group 28" descr="Label 6 icon circle">
            <a:extLst>
              <a:ext uri="{FF2B5EF4-FFF2-40B4-BE49-F238E27FC236}">
                <a16:creationId xmlns:a16="http://schemas.microsoft.com/office/drawing/2014/main" id="{1CCFBA0A-70FE-5049-5281-CC9E9C077DEE}"/>
              </a:ext>
            </a:extLst>
          </p:cNvPr>
          <p:cNvGrpSpPr/>
          <p:nvPr/>
        </p:nvGrpSpPr>
        <p:grpSpPr>
          <a:xfrm>
            <a:off x="10267950" y="2626793"/>
            <a:ext cx="659875" cy="659875"/>
            <a:chOff x="10013950" y="3560884"/>
            <a:chExt cx="659875" cy="659875"/>
          </a:xfrm>
        </p:grpSpPr>
        <p:grpSp>
          <p:nvGrpSpPr>
            <p:cNvPr id="32" name="Group 31" descr="Icon location">
              <a:extLst>
                <a:ext uri="{FF2B5EF4-FFF2-40B4-BE49-F238E27FC236}">
                  <a16:creationId xmlns:a16="http://schemas.microsoft.com/office/drawing/2014/main" id="{C2A9E7C1-2252-7F82-BFB9-5A387E281AD4}"/>
                </a:ext>
              </a:extLst>
            </p:cNvPr>
            <p:cNvGrpSpPr/>
            <p:nvPr/>
          </p:nvGrpSpPr>
          <p:grpSpPr>
            <a:xfrm>
              <a:off x="10013950" y="3560884"/>
              <a:ext cx="659875" cy="659875"/>
              <a:chOff x="584200" y="3560884"/>
              <a:chExt cx="659875" cy="659875"/>
            </a:xfrm>
          </p:grpSpPr>
          <p:sp>
            <p:nvSpPr>
              <p:cNvPr id="34" name="Oval 33">
                <a:extLst>
                  <a:ext uri="{FF2B5EF4-FFF2-40B4-BE49-F238E27FC236}">
                    <a16:creationId xmlns:a16="http://schemas.microsoft.com/office/drawing/2014/main" id="{611B0060-138A-9176-2A31-D02EF0BBCA7F}"/>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5" name="Oval 34" descr="globe icon">
                <a:extLst>
                  <a:ext uri="{FF2B5EF4-FFF2-40B4-BE49-F238E27FC236}">
                    <a16:creationId xmlns:a16="http://schemas.microsoft.com/office/drawing/2014/main" id="{5A02B997-D554-D553-8A7F-3434151C13E6}"/>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3" name="globe_4" title="Icon of the earth">
              <a:extLst>
                <a:ext uri="{FF2B5EF4-FFF2-40B4-BE49-F238E27FC236}">
                  <a16:creationId xmlns:a16="http://schemas.microsoft.com/office/drawing/2014/main" id="{10899CFA-FA84-1F0C-E88F-803EB65789EC}"/>
                </a:ext>
              </a:extLst>
            </p:cNvPr>
            <p:cNvSpPr>
              <a:spLocks noChangeAspect="1" noEditPoints="1"/>
            </p:cNvSpPr>
            <p:nvPr/>
          </p:nvSpPr>
          <p:spPr bwMode="auto">
            <a:xfrm>
              <a:off x="10159303" y="370158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grpSp>
      <p:cxnSp>
        <p:nvCxnSpPr>
          <p:cNvPr id="30" name="Straight Connector 29" descr="Line leading to bullet points">
            <a:extLst>
              <a:ext uri="{FF2B5EF4-FFF2-40B4-BE49-F238E27FC236}">
                <a16:creationId xmlns:a16="http://schemas.microsoft.com/office/drawing/2014/main" id="{50DF1052-8FA7-439B-5EBB-85248405598E}"/>
              </a:ext>
            </a:extLst>
          </p:cNvPr>
          <p:cNvCxnSpPr>
            <a:cxnSpLocks/>
          </p:cNvCxnSpPr>
          <p:nvPr/>
        </p:nvCxnSpPr>
        <p:spPr>
          <a:xfrm flipV="1">
            <a:off x="10604822" y="3279938"/>
            <a:ext cx="0" cy="28499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49">
            <a:extLst>
              <a:ext uri="{FF2B5EF4-FFF2-40B4-BE49-F238E27FC236}">
                <a16:creationId xmlns:a16="http://schemas.microsoft.com/office/drawing/2014/main" id="{DED44364-5463-123C-600F-4C3E824BCC73}"/>
              </a:ext>
            </a:extLst>
          </p:cNvPr>
          <p:cNvSpPr txBox="1"/>
          <p:nvPr/>
        </p:nvSpPr>
        <p:spPr>
          <a:xfrm>
            <a:off x="10451474" y="3363965"/>
            <a:ext cx="1595438" cy="337081"/>
          </a:xfrm>
          <a:prstGeom prst="rect">
            <a:avLst/>
          </a:prstGeom>
          <a:noFill/>
        </p:spPr>
        <p:txBody>
          <a:bodyPr wrap="square" lIns="90000" tIns="46800" rIns="90000" bIns="4680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Use it!</a:t>
            </a:r>
          </a:p>
        </p:txBody>
      </p:sp>
      <p:sp>
        <p:nvSpPr>
          <p:cNvPr id="74" name="TextBox 73">
            <a:extLst>
              <a:ext uri="{FF2B5EF4-FFF2-40B4-BE49-F238E27FC236}">
                <a16:creationId xmlns:a16="http://schemas.microsoft.com/office/drawing/2014/main" id="{2E9380A3-1BE7-DD91-9C50-0A01E640DE39}"/>
              </a:ext>
            </a:extLst>
          </p:cNvPr>
          <p:cNvSpPr txBox="1"/>
          <p:nvPr/>
        </p:nvSpPr>
        <p:spPr>
          <a:xfrm>
            <a:off x="833538" y="1505958"/>
            <a:ext cx="2505439" cy="461665"/>
          </a:xfrm>
          <a:prstGeom prst="rect">
            <a:avLst/>
          </a:prstGeom>
          <a:noFill/>
        </p:spPr>
        <p:txBody>
          <a:bodyPr wrap="square" rtlCol="0">
            <a:spAutoFit/>
          </a:bodyPr>
          <a:lstStyle/>
          <a:p>
            <a:r>
              <a:rPr lang="en-US" altLang="zh-CN" sz="2400">
                <a:solidFill>
                  <a:srgbClr val="0078D4"/>
                </a:solidFill>
              </a:rPr>
              <a:t>Traditional Way</a:t>
            </a:r>
            <a:endParaRPr lang="zh-CN" altLang="en-US" sz="2400">
              <a:solidFill>
                <a:srgbClr val="0078D4"/>
              </a:solidFill>
            </a:endParaRPr>
          </a:p>
        </p:txBody>
      </p:sp>
      <p:cxnSp>
        <p:nvCxnSpPr>
          <p:cNvPr id="77" name="Straight Connector 76">
            <a:extLst>
              <a:ext uri="{FF2B5EF4-FFF2-40B4-BE49-F238E27FC236}">
                <a16:creationId xmlns:a16="http://schemas.microsoft.com/office/drawing/2014/main" id="{9A4308F5-822D-E1AA-C6E6-BF2808359539}"/>
              </a:ext>
              <a:ext uri="{C183D7F6-B498-43B3-948B-1728B52AA6E4}">
                <adec:decorative xmlns:adec="http://schemas.microsoft.com/office/drawing/2017/decorative" val="1"/>
              </a:ext>
            </a:extLst>
          </p:cNvPr>
          <p:cNvCxnSpPr>
            <a:cxnSpLocks/>
            <a:stCxn id="117" idx="2"/>
            <a:endCxn id="101" idx="6"/>
          </p:cNvCxnSpPr>
          <p:nvPr/>
        </p:nvCxnSpPr>
        <p:spPr>
          <a:xfrm>
            <a:off x="873924" y="5649159"/>
            <a:ext cx="8122904"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78" name="TextBox 2">
            <a:extLst>
              <a:ext uri="{FF2B5EF4-FFF2-40B4-BE49-F238E27FC236}">
                <a16:creationId xmlns:a16="http://schemas.microsoft.com/office/drawing/2014/main" id="{F36891C8-9D34-9ED2-593B-0EDE8E34B131}"/>
              </a:ext>
            </a:extLst>
          </p:cNvPr>
          <p:cNvSpPr txBox="1"/>
          <p:nvPr/>
        </p:nvSpPr>
        <p:spPr>
          <a:xfrm>
            <a:off x="833539" y="6061010"/>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1</a:t>
            </a:r>
          </a:p>
        </p:txBody>
      </p:sp>
      <p:grpSp>
        <p:nvGrpSpPr>
          <p:cNvPr id="79" name="Group 78" descr="Label 1 icon circle">
            <a:extLst>
              <a:ext uri="{FF2B5EF4-FFF2-40B4-BE49-F238E27FC236}">
                <a16:creationId xmlns:a16="http://schemas.microsoft.com/office/drawing/2014/main" id="{E774AC05-AC40-24BB-8556-7B8E889396AA}"/>
              </a:ext>
            </a:extLst>
          </p:cNvPr>
          <p:cNvGrpSpPr/>
          <p:nvPr/>
        </p:nvGrpSpPr>
        <p:grpSpPr>
          <a:xfrm>
            <a:off x="833539" y="5319222"/>
            <a:ext cx="659875" cy="659875"/>
            <a:chOff x="584200" y="3560884"/>
            <a:chExt cx="659875" cy="659875"/>
          </a:xfrm>
        </p:grpSpPr>
        <p:grpSp>
          <p:nvGrpSpPr>
            <p:cNvPr id="114" name="Group 113" descr="Icon location">
              <a:extLst>
                <a:ext uri="{FF2B5EF4-FFF2-40B4-BE49-F238E27FC236}">
                  <a16:creationId xmlns:a16="http://schemas.microsoft.com/office/drawing/2014/main" id="{0250E6FF-C6EB-D22F-7262-6A8A0C28EB0F}"/>
                </a:ext>
              </a:extLst>
            </p:cNvPr>
            <p:cNvGrpSpPr/>
            <p:nvPr/>
          </p:nvGrpSpPr>
          <p:grpSpPr>
            <a:xfrm>
              <a:off x="584200" y="3560884"/>
              <a:ext cx="659875" cy="659875"/>
              <a:chOff x="584200" y="3560884"/>
              <a:chExt cx="659875" cy="659875"/>
            </a:xfrm>
          </p:grpSpPr>
          <p:sp>
            <p:nvSpPr>
              <p:cNvPr id="116" name="Oval 115">
                <a:extLst>
                  <a:ext uri="{FF2B5EF4-FFF2-40B4-BE49-F238E27FC236}">
                    <a16:creationId xmlns:a16="http://schemas.microsoft.com/office/drawing/2014/main" id="{340B7F8E-D146-913A-9B29-0E9200A305D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17" name="Oval 116" descr="Book and pencil icon">
                <a:extLst>
                  <a:ext uri="{FF2B5EF4-FFF2-40B4-BE49-F238E27FC236}">
                    <a16:creationId xmlns:a16="http://schemas.microsoft.com/office/drawing/2014/main" id="{EF19EFE1-492F-FA88-4726-D187A4E31BCA}"/>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115" name="Book_2" title="Icon of a book and a pencil">
              <a:extLst>
                <a:ext uri="{FF2B5EF4-FFF2-40B4-BE49-F238E27FC236}">
                  <a16:creationId xmlns:a16="http://schemas.microsoft.com/office/drawing/2014/main" id="{44A1FE47-EA78-D064-23F3-FD2A7D293045}"/>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80" name="Straight Connector 79" descr="Line leading to bullet points">
            <a:extLst>
              <a:ext uri="{FF2B5EF4-FFF2-40B4-BE49-F238E27FC236}">
                <a16:creationId xmlns:a16="http://schemas.microsoft.com/office/drawing/2014/main" id="{E35C481B-6DC8-B3F0-CC33-22BCE0F56AA8}"/>
              </a:ext>
            </a:extLst>
          </p:cNvPr>
          <p:cNvCxnSpPr>
            <a:cxnSpLocks/>
          </p:cNvCxnSpPr>
          <p:nvPr/>
        </p:nvCxnSpPr>
        <p:spPr>
          <a:xfrm flipV="1">
            <a:off x="1169020" y="4906309"/>
            <a:ext cx="0" cy="42208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TextBox 9">
            <a:extLst>
              <a:ext uri="{FF2B5EF4-FFF2-40B4-BE49-F238E27FC236}">
                <a16:creationId xmlns:a16="http://schemas.microsoft.com/office/drawing/2014/main" id="{8F39DA0F-72B0-C336-CD38-DB6E6CB848F8}"/>
              </a:ext>
            </a:extLst>
          </p:cNvPr>
          <p:cNvSpPr txBox="1"/>
          <p:nvPr/>
        </p:nvSpPr>
        <p:spPr>
          <a:xfrm>
            <a:off x="1009948" y="4737263"/>
            <a:ext cx="2123777" cy="620364"/>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Click open in Excel button from your own system</a:t>
            </a:r>
          </a:p>
        </p:txBody>
      </p:sp>
      <p:sp>
        <p:nvSpPr>
          <p:cNvPr id="82" name="TextBox 10">
            <a:extLst>
              <a:ext uri="{FF2B5EF4-FFF2-40B4-BE49-F238E27FC236}">
                <a16:creationId xmlns:a16="http://schemas.microsoft.com/office/drawing/2014/main" id="{712FF75B-5B60-77D5-1AA0-F1F432FF9A25}"/>
              </a:ext>
            </a:extLst>
          </p:cNvPr>
          <p:cNvSpPr txBox="1"/>
          <p:nvPr/>
        </p:nvSpPr>
        <p:spPr>
          <a:xfrm>
            <a:off x="4643266" y="5044048"/>
            <a:ext cx="652462"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2</a:t>
            </a:r>
          </a:p>
        </p:txBody>
      </p:sp>
      <p:grpSp>
        <p:nvGrpSpPr>
          <p:cNvPr id="83" name="Group 82" descr="Label 2 icon circle">
            <a:extLst>
              <a:ext uri="{FF2B5EF4-FFF2-40B4-BE49-F238E27FC236}">
                <a16:creationId xmlns:a16="http://schemas.microsoft.com/office/drawing/2014/main" id="{7483A0C0-842B-AAB1-E868-1585EE26FDB1}"/>
              </a:ext>
            </a:extLst>
          </p:cNvPr>
          <p:cNvGrpSpPr/>
          <p:nvPr/>
        </p:nvGrpSpPr>
        <p:grpSpPr>
          <a:xfrm>
            <a:off x="4643266" y="5319222"/>
            <a:ext cx="659875" cy="659875"/>
            <a:chOff x="2470150" y="3560884"/>
            <a:chExt cx="659875" cy="659875"/>
          </a:xfrm>
        </p:grpSpPr>
        <p:grpSp>
          <p:nvGrpSpPr>
            <p:cNvPr id="110" name="Group 109" descr="Icon location">
              <a:extLst>
                <a:ext uri="{FF2B5EF4-FFF2-40B4-BE49-F238E27FC236}">
                  <a16:creationId xmlns:a16="http://schemas.microsoft.com/office/drawing/2014/main" id="{78FBB4DA-B52E-9A92-8939-1AD904AD927B}"/>
                </a:ext>
              </a:extLst>
            </p:cNvPr>
            <p:cNvGrpSpPr/>
            <p:nvPr/>
          </p:nvGrpSpPr>
          <p:grpSpPr>
            <a:xfrm>
              <a:off x="2470150" y="3560884"/>
              <a:ext cx="659875" cy="659875"/>
              <a:chOff x="584200" y="3560884"/>
              <a:chExt cx="659875" cy="659875"/>
            </a:xfrm>
          </p:grpSpPr>
          <p:sp>
            <p:nvSpPr>
              <p:cNvPr id="112" name="Oval 111">
                <a:extLst>
                  <a:ext uri="{FF2B5EF4-FFF2-40B4-BE49-F238E27FC236}">
                    <a16:creationId xmlns:a16="http://schemas.microsoft.com/office/drawing/2014/main" id="{70F78EAF-A556-FADC-A1DF-46E9B95515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13" name="Oval 112" descr="Brain icon">
                <a:extLst>
                  <a:ext uri="{FF2B5EF4-FFF2-40B4-BE49-F238E27FC236}">
                    <a16:creationId xmlns:a16="http://schemas.microsoft.com/office/drawing/2014/main" id="{FC3345D7-925A-A9C7-A9D2-3F35A3DC9D4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111" name="Brain_3" title="Icon of a brain">
              <a:extLst>
                <a:ext uri="{FF2B5EF4-FFF2-40B4-BE49-F238E27FC236}">
                  <a16:creationId xmlns:a16="http://schemas.microsoft.com/office/drawing/2014/main" id="{64244BA1-13AE-415C-901E-5CB028E68E39}"/>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p>
          </p:txBody>
        </p:sp>
      </p:grpSp>
      <p:cxnSp>
        <p:nvCxnSpPr>
          <p:cNvPr id="84" name="Straight Connector 83" descr="Line leading to bullet points">
            <a:extLst>
              <a:ext uri="{FF2B5EF4-FFF2-40B4-BE49-F238E27FC236}">
                <a16:creationId xmlns:a16="http://schemas.microsoft.com/office/drawing/2014/main" id="{47978429-1B37-E336-22E3-E31B01459641}"/>
              </a:ext>
            </a:extLst>
          </p:cNvPr>
          <p:cNvCxnSpPr>
            <a:cxnSpLocks/>
          </p:cNvCxnSpPr>
          <p:nvPr/>
        </p:nvCxnSpPr>
        <p:spPr>
          <a:xfrm flipV="1">
            <a:off x="4961064" y="5971993"/>
            <a:ext cx="0" cy="46690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TextBox 17">
            <a:extLst>
              <a:ext uri="{FF2B5EF4-FFF2-40B4-BE49-F238E27FC236}">
                <a16:creationId xmlns:a16="http://schemas.microsoft.com/office/drawing/2014/main" id="{55842A47-DB2D-91AA-7095-07C140FFA17A}"/>
              </a:ext>
            </a:extLst>
          </p:cNvPr>
          <p:cNvSpPr txBox="1"/>
          <p:nvPr/>
        </p:nvSpPr>
        <p:spPr>
          <a:xfrm>
            <a:off x="4800404" y="5966272"/>
            <a:ext cx="2962471" cy="620364"/>
          </a:xfrm>
          <a:prstGeom prst="rect">
            <a:avLst/>
          </a:prstGeom>
          <a:noFill/>
        </p:spPr>
        <p:txBody>
          <a:bodyPr wrap="square" lIns="90000" tIns="46800" rIns="90000" bIns="46800" rtlCol="0" anchor="b">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Open file in Excel</a:t>
            </a:r>
          </a:p>
          <a:p>
            <a:pPr marL="171450" indent="-171450">
              <a:lnSpc>
                <a:spcPct val="150000"/>
              </a:lnSpc>
              <a:buClr>
                <a:schemeClr val="accent1"/>
              </a:buClr>
              <a:buSzPct val="110000"/>
              <a:buFont typeface=".Hiragino Kaku Gothic Interface W3"/>
              <a:buChar char="◉"/>
            </a:pPr>
            <a:r>
              <a:rPr lang="en-US" sz="1200"/>
              <a:t>Install and launch add-in automatically</a:t>
            </a:r>
          </a:p>
        </p:txBody>
      </p:sp>
      <p:sp>
        <p:nvSpPr>
          <p:cNvPr id="94" name="TextBox 34">
            <a:extLst>
              <a:ext uri="{FF2B5EF4-FFF2-40B4-BE49-F238E27FC236}">
                <a16:creationId xmlns:a16="http://schemas.microsoft.com/office/drawing/2014/main" id="{156BC863-49E2-F979-4F00-07127F5AA13D}"/>
              </a:ext>
            </a:extLst>
          </p:cNvPr>
          <p:cNvSpPr txBox="1"/>
          <p:nvPr/>
        </p:nvSpPr>
        <p:spPr>
          <a:xfrm>
            <a:off x="8377339" y="6061010"/>
            <a:ext cx="649288" cy="215444"/>
          </a:xfrm>
          <a:prstGeom prst="rect">
            <a:avLst/>
          </a:prstGeom>
          <a:solidFill>
            <a:schemeClr val="bg1"/>
          </a:solid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1400">
                <a:solidFill>
                  <a:schemeClr val="accent1"/>
                </a:solidFill>
                <a:latin typeface="+mj-lt"/>
              </a:rPr>
              <a:t>Step 3</a:t>
            </a:r>
          </a:p>
        </p:txBody>
      </p:sp>
      <p:grpSp>
        <p:nvGrpSpPr>
          <p:cNvPr id="95" name="Group 94" descr="Label 5 icon circle">
            <a:extLst>
              <a:ext uri="{FF2B5EF4-FFF2-40B4-BE49-F238E27FC236}">
                <a16:creationId xmlns:a16="http://schemas.microsoft.com/office/drawing/2014/main" id="{AE8DCB07-58EA-E826-2411-78902CC253A0}"/>
              </a:ext>
            </a:extLst>
          </p:cNvPr>
          <p:cNvGrpSpPr/>
          <p:nvPr/>
        </p:nvGrpSpPr>
        <p:grpSpPr>
          <a:xfrm>
            <a:off x="8377339" y="5319222"/>
            <a:ext cx="659875" cy="659875"/>
            <a:chOff x="8128000" y="3560884"/>
            <a:chExt cx="659875" cy="659875"/>
          </a:xfrm>
        </p:grpSpPr>
        <p:grpSp>
          <p:nvGrpSpPr>
            <p:cNvPr id="98" name="Group 97" descr="Icon location">
              <a:extLst>
                <a:ext uri="{FF2B5EF4-FFF2-40B4-BE49-F238E27FC236}">
                  <a16:creationId xmlns:a16="http://schemas.microsoft.com/office/drawing/2014/main" id="{DEF2400B-9EF6-F540-385A-43B43D5E9638}"/>
                </a:ext>
              </a:extLst>
            </p:cNvPr>
            <p:cNvGrpSpPr/>
            <p:nvPr/>
          </p:nvGrpSpPr>
          <p:grpSpPr>
            <a:xfrm>
              <a:off x="8128000" y="3560884"/>
              <a:ext cx="659875" cy="659875"/>
              <a:chOff x="584200" y="3560884"/>
              <a:chExt cx="659875" cy="659875"/>
            </a:xfrm>
          </p:grpSpPr>
          <p:sp>
            <p:nvSpPr>
              <p:cNvPr id="100" name="Oval 99">
                <a:extLst>
                  <a:ext uri="{FF2B5EF4-FFF2-40B4-BE49-F238E27FC236}">
                    <a16:creationId xmlns:a16="http://schemas.microsoft.com/office/drawing/2014/main" id="{58CC8E76-483B-61C8-D385-B73184332BCC}"/>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101" name="Oval 100" descr="Computer chip icon">
                <a:extLst>
                  <a:ext uri="{FF2B5EF4-FFF2-40B4-BE49-F238E27FC236}">
                    <a16:creationId xmlns:a16="http://schemas.microsoft.com/office/drawing/2014/main" id="{BACEE8E5-6FCD-4A2D-E50E-E66E90F2628C}"/>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99" name="chip" title="Icon of a computer chip">
              <a:extLst>
                <a:ext uri="{FF2B5EF4-FFF2-40B4-BE49-F238E27FC236}">
                  <a16:creationId xmlns:a16="http://schemas.microsoft.com/office/drawing/2014/main" id="{F8F4626A-F419-9142-152F-E443DFD698B3}"/>
                </a:ext>
              </a:extLst>
            </p:cNvPr>
            <p:cNvSpPr>
              <a:spLocks noChangeAspect="1" noEditPoints="1"/>
            </p:cNvSpPr>
            <p:nvPr/>
          </p:nvSpPr>
          <p:spPr bwMode="auto">
            <a:xfrm>
              <a:off x="8277448" y="3701581"/>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cxnSp>
        <p:nvCxnSpPr>
          <p:cNvPr id="96" name="Straight Connector 95" descr="Line leading to bullet points">
            <a:extLst>
              <a:ext uri="{FF2B5EF4-FFF2-40B4-BE49-F238E27FC236}">
                <a16:creationId xmlns:a16="http://schemas.microsoft.com/office/drawing/2014/main" id="{7CC4859F-36F8-01F4-9B33-81CD54503871}"/>
              </a:ext>
            </a:extLst>
          </p:cNvPr>
          <p:cNvCxnSpPr>
            <a:cxnSpLocks/>
          </p:cNvCxnSpPr>
          <p:nvPr/>
        </p:nvCxnSpPr>
        <p:spPr>
          <a:xfrm flipV="1">
            <a:off x="8713864" y="4994840"/>
            <a:ext cx="0" cy="32397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41">
            <a:extLst>
              <a:ext uri="{FF2B5EF4-FFF2-40B4-BE49-F238E27FC236}">
                <a16:creationId xmlns:a16="http://schemas.microsoft.com/office/drawing/2014/main" id="{E0E71A2C-8011-7905-974B-A1CD49B91435}"/>
              </a:ext>
            </a:extLst>
          </p:cNvPr>
          <p:cNvSpPr txBox="1"/>
          <p:nvPr/>
        </p:nvSpPr>
        <p:spPr>
          <a:xfrm>
            <a:off x="8556962" y="4737769"/>
            <a:ext cx="1595438" cy="337081"/>
          </a:xfrm>
          <a:prstGeom prst="rect">
            <a:avLst/>
          </a:prstGeom>
          <a:noFill/>
        </p:spPr>
        <p:txBody>
          <a:bodyPr wrap="square" lIns="90000" tIns="46800" rIns="90000" bIns="4680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171450" indent="-171450">
              <a:lnSpc>
                <a:spcPct val="150000"/>
              </a:lnSpc>
              <a:buClr>
                <a:schemeClr val="accent1"/>
              </a:buClr>
              <a:buSzPct val="110000"/>
              <a:buFont typeface=".Hiragino Kaku Gothic Interface W3"/>
              <a:buChar char="◉"/>
            </a:pPr>
            <a:r>
              <a:rPr lang="en-US" sz="1200"/>
              <a:t>Use it!</a:t>
            </a:r>
          </a:p>
        </p:txBody>
      </p:sp>
      <p:sp>
        <p:nvSpPr>
          <p:cNvPr id="128" name="TextBox 127">
            <a:extLst>
              <a:ext uri="{FF2B5EF4-FFF2-40B4-BE49-F238E27FC236}">
                <a16:creationId xmlns:a16="http://schemas.microsoft.com/office/drawing/2014/main" id="{330BD77A-4091-EC2E-7F3B-190F7B16E845}"/>
              </a:ext>
            </a:extLst>
          </p:cNvPr>
          <p:cNvSpPr txBox="1"/>
          <p:nvPr/>
        </p:nvSpPr>
        <p:spPr>
          <a:xfrm>
            <a:off x="836169" y="4179337"/>
            <a:ext cx="3538436" cy="461665"/>
          </a:xfrm>
          <a:prstGeom prst="rect">
            <a:avLst/>
          </a:prstGeom>
          <a:noFill/>
        </p:spPr>
        <p:txBody>
          <a:bodyPr wrap="square" rtlCol="0">
            <a:spAutoFit/>
          </a:bodyPr>
          <a:lstStyle/>
          <a:p>
            <a:r>
              <a:rPr lang="en-US" altLang="zh-CN" sz="2400">
                <a:solidFill>
                  <a:srgbClr val="0078D4"/>
                </a:solidFill>
              </a:rPr>
              <a:t>Open in Excel Pattern</a:t>
            </a:r>
            <a:endParaRPr lang="zh-CN" altLang="en-US" sz="2400">
              <a:solidFill>
                <a:srgbClr val="0078D4"/>
              </a:solidFill>
            </a:endParaRPr>
          </a:p>
        </p:txBody>
      </p:sp>
    </p:spTree>
    <p:extLst>
      <p:ext uri="{BB962C8B-B14F-4D97-AF65-F5344CB8AC3E}">
        <p14:creationId xmlns:p14="http://schemas.microsoft.com/office/powerpoint/2010/main" val="156829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0622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4F09-8FC6-84C1-09D6-66AC34321B96}"/>
              </a:ext>
            </a:extLst>
          </p:cNvPr>
          <p:cNvSpPr>
            <a:spLocks noGrp="1"/>
          </p:cNvSpPr>
          <p:nvPr>
            <p:ph type="title"/>
          </p:nvPr>
        </p:nvSpPr>
        <p:spPr/>
        <p:txBody>
          <a:bodyPr/>
          <a:lstStyle/>
          <a:p>
            <a:r>
              <a:rPr lang="en-US" altLang="zh-CN" sz="3600" spc="-50">
                <a:ln w="3175">
                  <a:noFill/>
                </a:ln>
                <a:solidFill>
                  <a:srgbClr val="0078D4"/>
                </a:solidFill>
                <a:latin typeface="Segoe UI Semibold"/>
                <a:ea typeface="等线"/>
                <a:cs typeface="Segoe UI"/>
              </a:rPr>
              <a:t>User Pattern – Open in Excel Desktop Client</a:t>
            </a:r>
            <a:endParaRPr lang="zh-CN" altLang="en-US">
              <a:ea typeface="等线"/>
              <a:cs typeface="Segoe UI"/>
            </a:endParaRPr>
          </a:p>
        </p:txBody>
      </p:sp>
      <p:pic>
        <p:nvPicPr>
          <p:cNvPr id="7" name="Open in Excel Desktop">
            <a:hlinkClick r:id="" action="ppaction://media"/>
            <a:extLst>
              <a:ext uri="{FF2B5EF4-FFF2-40B4-BE49-F238E27FC236}">
                <a16:creationId xmlns:a16="http://schemas.microsoft.com/office/drawing/2014/main" id="{2B6E5C5F-AB3B-F748-BA1A-2904E51A35C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84825" y="1511011"/>
            <a:ext cx="7789719" cy="5192515"/>
          </a:xfrm>
        </p:spPr>
      </p:pic>
    </p:spTree>
    <p:extLst>
      <p:ext uri="{BB962C8B-B14F-4D97-AF65-F5344CB8AC3E}">
        <p14:creationId xmlns:p14="http://schemas.microsoft.com/office/powerpoint/2010/main" val="23190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34F09-8FC6-84C1-09D6-66AC34321B96}"/>
              </a:ext>
            </a:extLst>
          </p:cNvPr>
          <p:cNvSpPr>
            <a:spLocks noGrp="1"/>
          </p:cNvSpPr>
          <p:nvPr>
            <p:ph type="title"/>
          </p:nvPr>
        </p:nvSpPr>
        <p:spPr/>
        <p:txBody>
          <a:bodyPr/>
          <a:lstStyle/>
          <a:p>
            <a:r>
              <a:rPr lang="en-US" altLang="zh-CN" sz="3600" spc="-50">
                <a:ln w="3175">
                  <a:noFill/>
                </a:ln>
                <a:solidFill>
                  <a:srgbClr val="0078D4"/>
                </a:solidFill>
                <a:latin typeface="Segoe UI Semibold"/>
                <a:ea typeface="等线"/>
                <a:cs typeface="Segoe UI"/>
              </a:rPr>
              <a:t>User Pattern – Open in Excel Online</a:t>
            </a:r>
            <a:endParaRPr lang="zh-CN" altLang="en-US">
              <a:ea typeface="等线"/>
              <a:cs typeface="Segoe UI"/>
            </a:endParaRPr>
          </a:p>
        </p:txBody>
      </p:sp>
      <p:pic>
        <p:nvPicPr>
          <p:cNvPr id="5" name="Open in Excel Online">
            <a:hlinkClick r:id="" action="ppaction://media"/>
            <a:extLst>
              <a:ext uri="{FF2B5EF4-FFF2-40B4-BE49-F238E27FC236}">
                <a16:creationId xmlns:a16="http://schemas.microsoft.com/office/drawing/2014/main" id="{F0C90A68-FF79-D5AB-AA13-02DD1007C03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85193" y="1509409"/>
            <a:ext cx="7791635" cy="5193792"/>
          </a:xfrm>
        </p:spPr>
      </p:pic>
    </p:spTree>
    <p:extLst>
      <p:ext uri="{BB962C8B-B14F-4D97-AF65-F5344CB8AC3E}">
        <p14:creationId xmlns:p14="http://schemas.microsoft.com/office/powerpoint/2010/main" val="185293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9F3A-4E4B-385A-0ABB-00EE786A42CC}"/>
              </a:ext>
            </a:extLst>
          </p:cNvPr>
          <p:cNvSpPr>
            <a:spLocks noGrp="1"/>
          </p:cNvSpPr>
          <p:nvPr>
            <p:ph type="title"/>
          </p:nvPr>
        </p:nvSpPr>
        <p:spPr/>
        <p:txBody>
          <a:bodyPr/>
          <a:lstStyle/>
          <a:p>
            <a:r>
              <a:rPr kumimoji="0" lang="en-US" altLang="zh-CN" sz="3600" b="0" i="0" u="none" strike="noStrike" kern="1200" cap="none" spc="-50" normalizeH="0" baseline="0" noProof="0">
                <a:ln w="3175">
                  <a:noFill/>
                </a:ln>
                <a:solidFill>
                  <a:srgbClr val="0078D4"/>
                </a:solidFill>
                <a:effectLst/>
                <a:uLnTx/>
                <a:uFillTx/>
                <a:latin typeface="Segoe UI Semibold"/>
                <a:ea typeface="等线" panose="02010600030101010101" pitchFamily="2" charset="-122"/>
                <a:cs typeface="Segoe UI" panose="020B0502040204020203" pitchFamily="34" charset="0"/>
              </a:rPr>
              <a:t>Benefit &amp; Value</a:t>
            </a:r>
            <a:endParaRPr lang="zh-CN" altLang="en-US"/>
          </a:p>
        </p:txBody>
      </p:sp>
      <p:sp>
        <p:nvSpPr>
          <p:cNvPr id="3" name="Content Placeholder 2">
            <a:extLst>
              <a:ext uri="{FF2B5EF4-FFF2-40B4-BE49-F238E27FC236}">
                <a16:creationId xmlns:a16="http://schemas.microsoft.com/office/drawing/2014/main" id="{9B4BCA49-3160-3C9F-9437-BFAB431BCA9B}"/>
              </a:ext>
            </a:extLst>
          </p:cNvPr>
          <p:cNvSpPr>
            <a:spLocks noGrp="1"/>
          </p:cNvSpPr>
          <p:nvPr>
            <p:ph idx="1"/>
          </p:nvPr>
        </p:nvSpPr>
        <p:spPr/>
        <p:txBody>
          <a:bodyPr vert="horz" lIns="91440" tIns="45720" rIns="91440" bIns="45720" rtlCol="0" anchor="t">
            <a:normAutofit/>
          </a:bodyPr>
          <a:lstStyle/>
          <a:p>
            <a:pPr marL="0" indent="0" algn="l" rtl="0" fontAlgn="base">
              <a:buNone/>
            </a:pPr>
            <a:r>
              <a:rPr lang="en-US" altLang="zh-CN" sz="1800" b="0" i="0">
                <a:solidFill>
                  <a:srgbClr val="000000"/>
                </a:solidFill>
                <a:effectLst/>
                <a:latin typeface="Calibri"/>
                <a:ea typeface="等线"/>
                <a:cs typeface="Calibri"/>
              </a:rPr>
              <a:t>This pattern will bring clear value to both user and developer </a:t>
            </a:r>
            <a:endParaRPr lang="en-US" altLang="zh-CN" b="0" i="0">
              <a:solidFill>
                <a:srgbClr val="000000"/>
              </a:solidFill>
              <a:effectLst/>
              <a:latin typeface="Calibri"/>
              <a:ea typeface="等线"/>
              <a:cs typeface="Calibri"/>
            </a:endParaRPr>
          </a:p>
          <a:p>
            <a:pPr algn="l" rtl="0" fontAlgn="base">
              <a:buFont typeface="Arial" panose="020B0604020202020204" pitchFamily="34" charset="0"/>
              <a:buChar char="•"/>
            </a:pPr>
            <a:r>
              <a:rPr lang="en-US" altLang="zh-CN" sz="1800" b="0" i="0">
                <a:solidFill>
                  <a:srgbClr val="000000"/>
                </a:solidFill>
                <a:effectLst/>
                <a:latin typeface="Calibri"/>
                <a:ea typeface="等线"/>
                <a:cs typeface="Calibri"/>
              </a:rPr>
              <a:t>To user </a:t>
            </a:r>
          </a:p>
          <a:p>
            <a:pPr lvl="1" fontAlgn="base"/>
            <a:r>
              <a:rPr lang="en-US" altLang="zh-CN" sz="1400" b="0" i="0">
                <a:solidFill>
                  <a:srgbClr val="000000"/>
                </a:solidFill>
                <a:effectLst/>
                <a:latin typeface="Calibri"/>
                <a:ea typeface="等线"/>
                <a:cs typeface="Calibri"/>
              </a:rPr>
              <a:t>Better experience </a:t>
            </a:r>
          </a:p>
          <a:p>
            <a:pPr lvl="2" fontAlgn="base"/>
            <a:r>
              <a:rPr lang="en-US" altLang="zh-CN" sz="1200" b="0" i="0">
                <a:solidFill>
                  <a:srgbClr val="000000"/>
                </a:solidFill>
                <a:effectLst/>
                <a:latin typeface="Calibri"/>
                <a:ea typeface="等线"/>
                <a:cs typeface="Calibri"/>
              </a:rPr>
              <a:t>Smooth workflow, no need to install add-in from store first </a:t>
            </a:r>
          </a:p>
          <a:p>
            <a:pPr algn="l" rtl="0" fontAlgn="base"/>
            <a:endParaRPr lang="en-US" altLang="zh-CN" b="0" i="0">
              <a:solidFill>
                <a:srgbClr val="000000"/>
              </a:solidFill>
              <a:effectLst/>
              <a:latin typeface="Segoe UI" panose="020B0502040204020203" pitchFamily="34" charset="0"/>
            </a:endParaRPr>
          </a:p>
          <a:p>
            <a:pPr fontAlgn="base"/>
            <a:r>
              <a:rPr lang="en-US" altLang="zh-CN" sz="1800" b="0" i="0">
                <a:solidFill>
                  <a:srgbClr val="000000"/>
                </a:solidFill>
                <a:effectLst/>
                <a:latin typeface="Calibri"/>
                <a:ea typeface="等线"/>
                <a:cs typeface="Calibri"/>
              </a:rPr>
              <a:t>To </a:t>
            </a:r>
            <a:r>
              <a:rPr lang="en-US" altLang="zh-CN" sz="1800">
                <a:solidFill>
                  <a:srgbClr val="000000"/>
                </a:solidFill>
                <a:latin typeface="Calibri"/>
                <a:ea typeface="等线"/>
                <a:cs typeface="Calibri"/>
              </a:rPr>
              <a:t>add-in developer</a:t>
            </a:r>
            <a:endParaRPr lang="en-US" altLang="zh-CN" sz="1800" b="0" i="0">
              <a:solidFill>
                <a:srgbClr val="000000"/>
              </a:solidFill>
              <a:effectLst/>
              <a:latin typeface="Calibri"/>
              <a:ea typeface="等线"/>
              <a:cs typeface="Calibri"/>
            </a:endParaRPr>
          </a:p>
          <a:p>
            <a:pPr lvl="1" fontAlgn="base"/>
            <a:r>
              <a:rPr lang="en-US" altLang="zh-CN" sz="1400" b="0" i="0">
                <a:solidFill>
                  <a:srgbClr val="000000"/>
                </a:solidFill>
                <a:effectLst/>
                <a:latin typeface="Calibri"/>
                <a:ea typeface="等线"/>
                <a:cs typeface="Calibri"/>
              </a:rPr>
              <a:t>Better funnel </a:t>
            </a:r>
          </a:p>
          <a:p>
            <a:pPr lvl="2" fontAlgn="base"/>
            <a:r>
              <a:rPr lang="en-US" altLang="zh-CN" sz="1200" b="0" i="0">
                <a:solidFill>
                  <a:srgbClr val="000000"/>
                </a:solidFill>
                <a:effectLst/>
                <a:latin typeface="Calibri"/>
                <a:ea typeface="等线"/>
                <a:cs typeface="Calibri"/>
              </a:rPr>
              <a:t>Add-in can be launched automatically, no user friction </a:t>
            </a:r>
          </a:p>
          <a:p>
            <a:pPr lvl="1" fontAlgn="base"/>
            <a:r>
              <a:rPr lang="en-US" altLang="zh-CN" sz="1400" b="0" i="0">
                <a:solidFill>
                  <a:srgbClr val="000000"/>
                </a:solidFill>
                <a:effectLst/>
                <a:latin typeface="Calibri"/>
                <a:ea typeface="等线"/>
                <a:cs typeface="Calibri"/>
              </a:rPr>
              <a:t>Better link </a:t>
            </a:r>
          </a:p>
          <a:p>
            <a:pPr lvl="2" fontAlgn="base"/>
            <a:r>
              <a:rPr lang="en-US" altLang="zh-CN" sz="1200" b="0" i="0">
                <a:solidFill>
                  <a:srgbClr val="000000"/>
                </a:solidFill>
                <a:effectLst/>
                <a:latin typeface="Calibri"/>
                <a:ea typeface="等线"/>
                <a:cs typeface="Calibri"/>
              </a:rPr>
              <a:t>Stay in link with users when they jump out to Excel </a:t>
            </a:r>
          </a:p>
          <a:p>
            <a:pPr lvl="1" fontAlgn="base"/>
            <a:r>
              <a:rPr lang="en-US" sz="1400">
                <a:solidFill>
                  <a:srgbClr val="000000"/>
                </a:solidFill>
                <a:latin typeface="Calibri"/>
                <a:ea typeface="等线"/>
                <a:cs typeface="Calibri"/>
              </a:rPr>
              <a:t>Better user awareness</a:t>
            </a:r>
            <a:endParaRPr lang="en-US" altLang="zh-CN" sz="1400">
              <a:solidFill>
                <a:srgbClr val="000000"/>
              </a:solidFill>
              <a:latin typeface="Calibri"/>
              <a:ea typeface="等线"/>
              <a:cs typeface="Calibri"/>
            </a:endParaRPr>
          </a:p>
          <a:p>
            <a:pPr lvl="2"/>
            <a:r>
              <a:rPr lang="en-US" sz="1200">
                <a:solidFill>
                  <a:srgbClr val="000000"/>
                </a:solidFill>
                <a:latin typeface="Calibri"/>
                <a:ea typeface="等线"/>
                <a:cs typeface="Calibri"/>
              </a:rPr>
              <a:t>Sharing the file will let other related users launch the add-in automatically as well </a:t>
            </a:r>
            <a:endParaRPr lang="en-US" sz="1200">
              <a:ea typeface="+mn-lt"/>
              <a:cs typeface="+mn-lt"/>
            </a:endParaRPr>
          </a:p>
          <a:p>
            <a:pPr lvl="1"/>
            <a:r>
              <a:rPr lang="en-US" altLang="zh-CN" sz="1400" b="1" i="0">
                <a:solidFill>
                  <a:srgbClr val="FF0000"/>
                </a:solidFill>
                <a:effectLst/>
                <a:latin typeface="Calibri"/>
                <a:ea typeface="等线"/>
                <a:cs typeface="Calibri"/>
              </a:rPr>
              <a:t>Better </a:t>
            </a:r>
            <a:r>
              <a:rPr lang="en-US" altLang="zh-CN" sz="1400" b="1">
                <a:solidFill>
                  <a:srgbClr val="FF0000"/>
                </a:solidFill>
                <a:latin typeface="Calibri"/>
                <a:ea typeface="等线"/>
                <a:cs typeface="Calibri"/>
              </a:rPr>
              <a:t>usage</a:t>
            </a:r>
            <a:r>
              <a:rPr lang="en-US" altLang="zh-CN" sz="1400" b="1" i="0">
                <a:solidFill>
                  <a:srgbClr val="FF0000"/>
                </a:solidFill>
                <a:effectLst/>
                <a:latin typeface="Calibri"/>
                <a:ea typeface="等线"/>
                <a:cs typeface="Calibri"/>
              </a:rPr>
              <a:t> </a:t>
            </a:r>
            <a:endParaRPr lang="en-US" b="1">
              <a:solidFill>
                <a:srgbClr val="FF0000"/>
              </a:solidFill>
              <a:latin typeface="Calibri"/>
              <a:ea typeface="等线"/>
              <a:cs typeface="Calibri"/>
            </a:endParaRPr>
          </a:p>
          <a:p>
            <a:pPr lvl="2"/>
            <a:endParaRPr lang="en-US" altLang="zh-CN" sz="1200">
              <a:latin typeface="Calibri"/>
              <a:ea typeface="+mn-lt"/>
              <a:cs typeface="Calibri"/>
            </a:endParaRPr>
          </a:p>
          <a:p>
            <a:endParaRPr lang="zh-CN" altLang="en-US">
              <a:latin typeface="等线" panose="020F0502020204030204"/>
              <a:ea typeface="等线" panose="02010600030101010101" pitchFamily="2" charset="-122"/>
              <a:cs typeface="Calibri"/>
            </a:endParaRPr>
          </a:p>
        </p:txBody>
      </p:sp>
    </p:spTree>
    <p:extLst>
      <p:ext uri="{BB962C8B-B14F-4D97-AF65-F5344CB8AC3E}">
        <p14:creationId xmlns:p14="http://schemas.microsoft.com/office/powerpoint/2010/main" val="798538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89F3A-4E4B-385A-0ABB-00EE786A42CC}"/>
              </a:ext>
            </a:extLst>
          </p:cNvPr>
          <p:cNvSpPr>
            <a:spLocks noGrp="1"/>
          </p:cNvSpPr>
          <p:nvPr>
            <p:ph type="title"/>
          </p:nvPr>
        </p:nvSpPr>
        <p:spPr/>
        <p:txBody>
          <a:bodyPr/>
          <a:lstStyle/>
          <a:p>
            <a:r>
              <a:rPr lang="en-US" altLang="zh-CN" sz="3600" spc="-50">
                <a:ln w="3175">
                  <a:noFill/>
                </a:ln>
                <a:solidFill>
                  <a:srgbClr val="0078D4"/>
                </a:solidFill>
                <a:latin typeface="Segoe UI Semibold"/>
                <a:ea typeface="等线" panose="02010600030101010101" pitchFamily="2" charset="-122"/>
                <a:cs typeface="Segoe UI" panose="020B0502040204020203" pitchFamily="34" charset="0"/>
              </a:rPr>
              <a:t>When to Use It</a:t>
            </a:r>
            <a:endParaRPr lang="zh-CN" altLang="en-US"/>
          </a:p>
        </p:txBody>
      </p:sp>
      <p:sp>
        <p:nvSpPr>
          <p:cNvPr id="3" name="Content Placeholder 2">
            <a:extLst>
              <a:ext uri="{FF2B5EF4-FFF2-40B4-BE49-F238E27FC236}">
                <a16:creationId xmlns:a16="http://schemas.microsoft.com/office/drawing/2014/main" id="{9B4BCA49-3160-3C9F-9437-BFAB431BCA9B}"/>
              </a:ext>
            </a:extLst>
          </p:cNvPr>
          <p:cNvSpPr>
            <a:spLocks noGrp="1"/>
          </p:cNvSpPr>
          <p:nvPr>
            <p:ph idx="1"/>
          </p:nvPr>
        </p:nvSpPr>
        <p:spPr>
          <a:xfrm>
            <a:off x="838200" y="1825625"/>
            <a:ext cx="8534400" cy="4351338"/>
          </a:xfrm>
        </p:spPr>
        <p:txBody>
          <a:bodyPr>
            <a:normAutofit/>
          </a:bodyPr>
          <a:lstStyle/>
          <a:p>
            <a:pPr algn="l" rtl="0" fontAlgn="base">
              <a:buFont typeface="Arial" panose="020B0604020202020204" pitchFamily="34" charset="0"/>
              <a:buChar char="•"/>
            </a:pPr>
            <a:r>
              <a:rPr lang="en-US" altLang="zh-CN" sz="1800" b="0" i="0">
                <a:solidFill>
                  <a:srgbClr val="000000"/>
                </a:solidFill>
                <a:effectLst/>
                <a:latin typeface="Calibri" panose="020F0502020204030204" pitchFamily="34" charset="0"/>
              </a:rPr>
              <a:t>User can export data from your system to Excel</a:t>
            </a:r>
          </a:p>
          <a:p>
            <a:pPr lvl="1" fontAlgn="base"/>
            <a:r>
              <a:rPr lang="en-US" altLang="zh-CN" sz="1400">
                <a:solidFill>
                  <a:srgbClr val="000000"/>
                </a:solidFill>
                <a:latin typeface="Calibri" panose="020F0502020204030204" pitchFamily="34" charset="0"/>
              </a:rPr>
              <a:t>Any system: ERP, CRM, Finance, BI, EDU, etc.</a:t>
            </a:r>
            <a:endParaRPr lang="en-US" altLang="zh-CN" sz="1400" b="0" i="0">
              <a:solidFill>
                <a:srgbClr val="000000"/>
              </a:solidFill>
              <a:effectLst/>
              <a:latin typeface="Calibri" panose="020F0502020204030204" pitchFamily="34" charset="0"/>
            </a:endParaRPr>
          </a:p>
          <a:p>
            <a:pPr lvl="1" fontAlgn="base"/>
            <a:r>
              <a:rPr lang="en-US" altLang="zh-CN" sz="1400" b="0" i="0">
                <a:solidFill>
                  <a:srgbClr val="000000"/>
                </a:solidFill>
                <a:effectLst/>
                <a:latin typeface="Calibri" panose="020F0502020204030204" pitchFamily="34" charset="0"/>
              </a:rPr>
              <a:t>Export data from your system to Excel is a common activity of user</a:t>
            </a:r>
          </a:p>
          <a:p>
            <a:pPr marL="0" indent="0" algn="l" rtl="0" fontAlgn="base">
              <a:buNone/>
            </a:pPr>
            <a:endParaRPr lang="en-US" altLang="zh-CN" sz="18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altLang="zh-CN" sz="1800" b="0" i="0">
                <a:solidFill>
                  <a:srgbClr val="000000"/>
                </a:solidFill>
                <a:effectLst/>
                <a:latin typeface="Calibri" panose="020F0502020204030204" pitchFamily="34" charset="0"/>
              </a:rPr>
              <a:t>Your Excel JS add-in integrate your service with Excel</a:t>
            </a:r>
          </a:p>
          <a:p>
            <a:pPr lvl="1" fontAlgn="base"/>
            <a:r>
              <a:rPr lang="en-US" altLang="zh-CN" sz="1400" b="0" i="0">
                <a:solidFill>
                  <a:srgbClr val="000000"/>
                </a:solidFill>
                <a:effectLst/>
                <a:latin typeface="Calibri" panose="020F0502020204030204" pitchFamily="34" charset="0"/>
              </a:rPr>
              <a:t>Use your add-in to stay in connection with your system data</a:t>
            </a:r>
          </a:p>
          <a:p>
            <a:pPr lvl="1" fontAlgn="base"/>
            <a:r>
              <a:rPr lang="en-US" altLang="zh-CN" sz="1400">
                <a:solidFill>
                  <a:srgbClr val="000000"/>
                </a:solidFill>
                <a:latin typeface="Calibri" panose="020F0502020204030204" pitchFamily="34" charset="0"/>
              </a:rPr>
              <a:t>More actions</a:t>
            </a:r>
          </a:p>
          <a:p>
            <a:pPr lvl="2" fontAlgn="base"/>
            <a:r>
              <a:rPr lang="en-US" altLang="zh-CN" sz="1400" b="0" i="0">
                <a:solidFill>
                  <a:srgbClr val="000000"/>
                </a:solidFill>
                <a:effectLst/>
                <a:latin typeface="Calibri" panose="020F0502020204030204" pitchFamily="34" charset="0"/>
              </a:rPr>
              <a:t>Data analysis &amp; visualization</a:t>
            </a:r>
          </a:p>
          <a:p>
            <a:pPr lvl="2" fontAlgn="base"/>
            <a:r>
              <a:rPr lang="en-US" altLang="zh-CN" sz="1400">
                <a:solidFill>
                  <a:srgbClr val="000000"/>
                </a:solidFill>
                <a:latin typeface="Calibri" panose="020F0502020204030204" pitchFamily="34" charset="0"/>
              </a:rPr>
              <a:t>Data write back</a:t>
            </a:r>
          </a:p>
          <a:p>
            <a:pPr lvl="2" fontAlgn="base"/>
            <a:r>
              <a:rPr lang="en-US" altLang="zh-CN" sz="1400" b="0" i="0">
                <a:solidFill>
                  <a:srgbClr val="000000"/>
                </a:solidFill>
                <a:effectLst/>
                <a:latin typeface="Calibri" panose="020F0502020204030204" pitchFamily="34" charset="0"/>
              </a:rPr>
              <a:t>Etc.</a:t>
            </a:r>
          </a:p>
          <a:p>
            <a:endParaRPr lang="zh-CN" altLang="en-US"/>
          </a:p>
        </p:txBody>
      </p:sp>
    </p:spTree>
    <p:extLst>
      <p:ext uri="{BB962C8B-B14F-4D97-AF65-F5344CB8AC3E}">
        <p14:creationId xmlns:p14="http://schemas.microsoft.com/office/powerpoint/2010/main" val="17395378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KKOFORMATS" val="&lt;MekkoFormats&gt;&lt;NumberFormat DecimalSeparator=&quot;.&quot; ThousandSeparator=&quot;,&quot; NegativeNumberFormat=&quot;1&quot; /&gt;&lt;Font&gt;&lt;Output_Font_Name Default=&quot;Arial&quot; UsePPTTheme=&quot;True&quot; /&gt;&lt;/Font&gt;&lt;DateFormat CultureID=&quot;1033&quot; FormatString=&quot;M/d/yyyy&quot; /&gt;&lt;/MekkoFormats&gt;"/>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1"/>
  <p:tag name="STYLE" val="NativeTextbox"/>
  <p:tag name="DATE" val="07/09/2017 16:24:11"/>
  <p:tag name="VCT_NATIVEBODY" val="16.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1"/>
  <p:tag name="STYLE" val="NativeTextbox"/>
  <p:tag name="DATE" val="07/09/2017 16:24:11"/>
  <p:tag name="VCT_NATIVEBODY" val="16.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YYUiGZoIRuOiOu1uih34BQ"/>
</p:tagLst>
</file>

<file path=ppt/tags/tag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Graph Community Call Template 2018">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 PnP Template - New.potx" id="{0FF67CE8-9F93-487C-85A0-A3BECFD8C682}" vid="{D2A829BB-796B-4C97-9125-4622E4935AA3}"/>
    </a:ext>
  </a:extLst>
</a:theme>
</file>

<file path=ppt/theme/theme10.xml><?xml version="1.0" encoding="utf-8"?>
<a:theme xmlns:a="http://schemas.openxmlformats.org/drawingml/2006/main" name="1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11.xml><?xml version="1.0" encoding="utf-8"?>
<a:theme xmlns:a="http://schemas.openxmlformats.org/drawingml/2006/main" name="2_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95042B-B4AC-43C7-806F-8E64821A315B}" vid="{33C8E3CA-78CA-4766-8780-E9000D073502}"/>
    </a:ext>
  </a:extLst>
</a:theme>
</file>

<file path=ppt/theme/theme1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365_PowerPoint_template_Feb2020" id="{D9C53D75-943D-4604-BCA0-00A8CCC677FB}" vid="{50FB6199-4215-4A50-BBD4-1DB1467BD56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MS_Build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4791E716-4318-4E6E-9C11-3FA7798110A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365 PPT Template - 2017">
  <a:themeElements>
    <a:clrScheme name="Office 365 PnP">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raph call deck 3-6 final" id="{BB03ED17-E136-644B-AC31-8A3A7B904904}" vid="{B85177AA-1EC4-8C4C-B3FF-3A986600561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Mountains">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killingSession_WV2" id="{EFFDCEEF-E039-4155-A2B4-6F9F2A916081}" vid="{C4EFD9A0-B0CF-4668-A213-2394198F2AA5}"/>
    </a:ext>
  </a:extLst>
</a:theme>
</file>

<file path=ppt/theme/theme6.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0CF8668E-9624-458F-94E5-524990C8E3A0}"/>
    </a:ext>
  </a:extLst>
</a:theme>
</file>

<file path=ppt/theme/theme7.xml><?xml version="1.0" encoding="utf-8"?>
<a:theme xmlns:a="http://schemas.openxmlformats.org/drawingml/2006/main" name="Theme_them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outerShdw blurRad="63500" sx="102000" sy="102000" algn="ctr" rotWithShape="0">
            <a:prstClr val="black">
              <a:alpha val="20000"/>
            </a:prstClr>
          </a:outerShdw>
        </a:effectLst>
      </a:spPr>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lgn="l" defTabSz="173736">
          <a:defRPr sz="800" i="1" dirty="0">
            <a:solidFill>
              <a:schemeClr val="tx1"/>
            </a:solidFill>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_theme" id="{8BE09A60-4ECE-4743-88C9-259484FD4A92}" vid="{E65209E4-7A2C-4E91-AF06-49575E00DAAC}"/>
    </a:ext>
  </a:extLst>
</a:theme>
</file>

<file path=ppt/theme/theme8.xml><?xml version="1.0" encoding="utf-8"?>
<a:theme xmlns:a="http://schemas.openxmlformats.org/drawingml/2006/main" name="Exclaimer Big Header Blue">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Custom 5">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claimer_Template_2019.pptx" id="{55C1A948-ACA0-49AD-8042-63D753428229}" vid="{0FBF7D40-2C6F-4439-A2FA-9C53FEC659DB}"/>
    </a:ext>
  </a:extLst>
</a:theme>
</file>

<file path=ppt/theme/theme9.xml><?xml version="1.0" encoding="utf-8"?>
<a:theme xmlns:a="http://schemas.openxmlformats.org/drawingml/2006/main" name="Exclaimer Cover Pages - Light">
  <a:themeElements>
    <a:clrScheme name="Exclaimer">
      <a:dk1>
        <a:srgbClr val="222222"/>
      </a:dk1>
      <a:lt1>
        <a:sysClr val="window" lastClr="FFFFFF"/>
      </a:lt1>
      <a:dk2>
        <a:srgbClr val="576476"/>
      </a:dk2>
      <a:lt2>
        <a:srgbClr val="DFE3EE"/>
      </a:lt2>
      <a:accent1>
        <a:srgbClr val="576476"/>
      </a:accent1>
      <a:accent2>
        <a:srgbClr val="F37021"/>
      </a:accent2>
      <a:accent3>
        <a:srgbClr val="DFE3EE"/>
      </a:accent3>
      <a:accent4>
        <a:srgbClr val="658AFF"/>
      </a:accent4>
      <a:accent5>
        <a:srgbClr val="7F3966"/>
      </a:accent5>
      <a:accent6>
        <a:srgbClr val="219A8B"/>
      </a:accent6>
      <a:hlink>
        <a:srgbClr val="C7530B"/>
      </a:hlink>
      <a:folHlink>
        <a:srgbClr val="1D53FF"/>
      </a:folHlink>
    </a:clrScheme>
    <a:fontScheme name="Exclaimer 1">
      <a:majorFont>
        <a:latin typeface="Roboto Black"/>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r">
          <a:lnSpc>
            <a:spcPct val="100000"/>
          </a:lnSpc>
          <a:defRPr sz="1800" dirty="0" smtClean="0">
            <a:solidFill>
              <a:schemeClr val="tx1"/>
            </a:solidFill>
            <a:latin typeface="Roboto Light" panose="02000000000000000000" pitchFamily="2" charset="0"/>
            <a:ea typeface="Roboto Light" panose="02000000000000000000" pitchFamily="2" charset="0"/>
          </a:defRPr>
        </a:defPPr>
      </a:lstStyle>
    </a:txDef>
  </a:objectDefaults>
  <a:extraClrSchemeLst/>
  <a:extLst>
    <a:ext uri="{05A4C25C-085E-4340-85A3-A5531E510DB2}">
      <thm15:themeFamily xmlns:thm15="http://schemas.microsoft.com/office/thememl/2012/main" name="Exclaimer_Template_2019.pptx" id="{55C1A948-ACA0-49AD-8042-63D753428229}" vid="{BF9C0F22-6DD4-4B4E-BBA2-932BB808DC4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F28ACE844E0A438A50F3ABE5C4B3A9" ma:contentTypeVersion="19" ma:contentTypeDescription="Create a new document." ma:contentTypeScope="" ma:versionID="1c58ec82a4bbd3437623b4204f878c4e">
  <xsd:schema xmlns:xsd="http://www.w3.org/2001/XMLSchema" xmlns:xs="http://www.w3.org/2001/XMLSchema" xmlns:p="http://schemas.microsoft.com/office/2006/metadata/properties" xmlns:ns1="http://schemas.microsoft.com/sharepoint/v3" xmlns:ns2="b857997f-8fcb-4142-a29a-cfacc78bfb91" xmlns:ns3="5d2b20c5-5258-4792-ab2d-2f43007644fe" targetNamespace="http://schemas.microsoft.com/office/2006/metadata/properties" ma:root="true" ma:fieldsID="e0799cd8af1b34fc5d6b72d88d84693d" ns1:_="" ns2:_="" ns3:_="">
    <xsd:import namespace="http://schemas.microsoft.com/sharepoint/v3"/>
    <xsd:import namespace="b857997f-8fcb-4142-a29a-cfacc78bfb91"/>
    <xsd:import namespace="5d2b20c5-5258-4792-ab2d-2f43007644fe"/>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Author0" minOccurs="0"/>
                <xsd:element ref="ns3:Date_x0020_Submitted" minOccurs="0"/>
                <xsd:element ref="ns3:Format"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57997f-8fcb-4142-a29a-cfacc78bfb9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d2b20c5-5258-4792-ab2d-2f43007644fe" elementFormDefault="qualified">
    <xsd:import namespace="http://schemas.microsoft.com/office/2006/documentManagement/types"/>
    <xsd:import namespace="http://schemas.microsoft.com/office/infopath/2007/PartnerControls"/>
    <xsd:element name="Author0" ma:index="12" nillable="true" ma:displayName="Author" ma:internalName="Author0">
      <xsd:simpleType>
        <xsd:restriction base="dms:Text"/>
      </xsd:simpleType>
    </xsd:element>
    <xsd:element name="Date_x0020_Submitted" ma:index="13" nillable="true" ma:displayName="Date Created" ma:format="DateOnly" ma:internalName="Date_x0020_Submitted">
      <xsd:simpleType>
        <xsd:restriction base="dms:DateTime"/>
      </xsd:simpleType>
    </xsd:element>
    <xsd:element name="Format" ma:index="14" nillable="true" ma:displayName="Format" ma:default="Video" ma:format="Dropdown" ma:internalName="Format">
      <xsd:simpleType>
        <xsd:restriction base="dms:Choice">
          <xsd:enumeration value="Video"/>
          <xsd:enumeration value="Instructions &amp; Script"/>
        </xsd:restriction>
      </xsd:simpleType>
    </xsd:element>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Tags" ma:index="18" nillable="true" ma:displayName="MediaServiceAutoTags" ma:internalName="MediaServiceAutoTags" ma:readOnly="true">
      <xsd:simpleType>
        <xsd:restriction base="dms:Text"/>
      </xsd:simpleType>
    </xsd:element>
    <xsd:element name="MediaServiceOCR" ma:index="19" nillable="true" ma:displayName="MediaServiceOCR" ma:internalName="MediaServiceOCR" ma:readOnly="true">
      <xsd:simpleType>
        <xsd:restriction base="dms:Note">
          <xsd:maxLength value="255"/>
        </xsd:restriction>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element name="MediaLengthInSeconds" ma:index="26"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rmat xmlns="5d2b20c5-5258-4792-ab2d-2f43007644fe">Video</Format>
    <_ip_UnifiedCompliancePolicyUIAction xmlns="http://schemas.microsoft.com/sharepoint/v3" xsi:nil="true"/>
    <MediaServiceKeyPoints xmlns="5d2b20c5-5258-4792-ab2d-2f43007644fe" xsi:nil="true"/>
    <Date_x0020_Submitted xmlns="5d2b20c5-5258-4792-ab2d-2f43007644fe" xsi:nil="true"/>
    <_ip_UnifiedCompliancePolicyProperties xmlns="http://schemas.microsoft.com/sharepoint/v3" xsi:nil="true"/>
    <Author0 xmlns="5d2b20c5-5258-4792-ab2d-2f43007644fe" xsi:nil="true"/>
  </documentManagement>
</p:properties>
</file>

<file path=customXml/itemProps1.xml><?xml version="1.0" encoding="utf-8"?>
<ds:datastoreItem xmlns:ds="http://schemas.openxmlformats.org/officeDocument/2006/customXml" ds:itemID="{9677CBDC-989E-4093-9B73-8ED7C89A1FED}">
  <ds:schemaRefs>
    <ds:schemaRef ds:uri="5d2b20c5-5258-4792-ab2d-2f43007644fe"/>
    <ds:schemaRef ds:uri="b857997f-8fcb-4142-a29a-cfacc78bfb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AD81CFB-6BF0-406D-A47B-A84DBCD16DEA}">
  <ds:schemaRefs>
    <ds:schemaRef ds:uri="http://schemas.microsoft.com/sharepoint/v3/contenttype/forms"/>
  </ds:schemaRefs>
</ds:datastoreItem>
</file>

<file path=customXml/itemProps3.xml><?xml version="1.0" encoding="utf-8"?>
<ds:datastoreItem xmlns:ds="http://schemas.openxmlformats.org/officeDocument/2006/customXml" ds:itemID="{531E6627-E6DB-4433-AAD2-B76213927811}">
  <ds:schemaRefs>
    <ds:schemaRef ds:uri="http://www.w3.org/XML/1998/namespace"/>
    <ds:schemaRef ds:uri="http://purl.org/dc/dcmitype/"/>
    <ds:schemaRef ds:uri="http://purl.org/dc/terms/"/>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5d2b20c5-5258-4792-ab2d-2f43007644fe"/>
    <ds:schemaRef ds:uri="b857997f-8fcb-4142-a29a-cfacc78bfb91"/>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4589</Words>
  <Application>Microsoft Office PowerPoint</Application>
  <PresentationFormat>Widescreen</PresentationFormat>
  <Paragraphs>503</Paragraphs>
  <Slides>50</Slides>
  <Notes>12</Notes>
  <HiddenSlides>0</HiddenSlides>
  <MMClips>2</MMClips>
  <ScaleCrop>false</ScaleCrop>
  <HeadingPairs>
    <vt:vector size="8" baseType="variant">
      <vt:variant>
        <vt:lpstr>Fonts Used</vt:lpstr>
      </vt:variant>
      <vt:variant>
        <vt:i4>22</vt:i4>
      </vt:variant>
      <vt:variant>
        <vt:lpstr>Theme</vt:lpstr>
      </vt:variant>
      <vt:variant>
        <vt:i4>14</vt:i4>
      </vt:variant>
      <vt:variant>
        <vt:lpstr>Embedded OLE Servers</vt:lpstr>
      </vt:variant>
      <vt:variant>
        <vt:i4>1</vt:i4>
      </vt:variant>
      <vt:variant>
        <vt:lpstr>Slide Titles</vt:lpstr>
      </vt:variant>
      <vt:variant>
        <vt:i4>50</vt:i4>
      </vt:variant>
    </vt:vector>
  </HeadingPairs>
  <TitlesOfParts>
    <vt:vector size="87" baseType="lpstr">
      <vt:lpstr>等线</vt:lpstr>
      <vt:lpstr>等线 Light</vt:lpstr>
      <vt:lpstr>.Hiragino Kaku Gothic Interface W3</vt:lpstr>
      <vt:lpstr>Arial</vt:lpstr>
      <vt:lpstr>Arial,Sans-Serif</vt:lpstr>
      <vt:lpstr>Calibri</vt:lpstr>
      <vt:lpstr>Calibri Light</vt:lpstr>
      <vt:lpstr>Consolas</vt:lpstr>
      <vt:lpstr>Courier New</vt:lpstr>
      <vt:lpstr>Futura Medium</vt:lpstr>
      <vt:lpstr>Roboto Black</vt:lpstr>
      <vt:lpstr>Roboto Light</vt:lpstr>
      <vt:lpstr>Segoe UI</vt:lpstr>
      <vt:lpstr>Segoe UI Black</vt:lpstr>
      <vt:lpstr>Segoe UI Light</vt:lpstr>
      <vt:lpstr>Segoe UI Semibold</vt:lpstr>
      <vt:lpstr>Segoe UI Semilight</vt:lpstr>
      <vt:lpstr>Source Sans Pro</vt:lpstr>
      <vt:lpstr>Source Sans Pro Black</vt:lpstr>
      <vt:lpstr>Source Sans Pro Semibold</vt:lpstr>
      <vt:lpstr>Wingdings</vt:lpstr>
      <vt:lpstr>Wingdings,Sans-Serif</vt:lpstr>
      <vt:lpstr>Graph Community Call Template 2018</vt:lpstr>
      <vt:lpstr>Office 365 PPT Template - 2017</vt:lpstr>
      <vt:lpstr>Office Theme</vt:lpstr>
      <vt:lpstr>2_Mountains</vt:lpstr>
      <vt:lpstr>1_LIGHT GRAY TEMPLATE</vt:lpstr>
      <vt:lpstr>9-51151_Build_White_Template</vt:lpstr>
      <vt:lpstr>Theme_theme</vt:lpstr>
      <vt:lpstr>Exclaimer Big Header Blue</vt:lpstr>
      <vt:lpstr>Exclaimer Cover Pages - Light</vt:lpstr>
      <vt:lpstr>1_Exclaimer Big Header Blue</vt:lpstr>
      <vt:lpstr>2_Exclaimer Big Header Blue</vt:lpstr>
      <vt:lpstr>LIGHT GRAY TEMPLATE</vt:lpstr>
      <vt:lpstr>Office Theme</vt:lpstr>
      <vt:lpstr>MS_Build_White Template</vt:lpstr>
      <vt:lpstr>think-cell Slide</vt:lpstr>
      <vt:lpstr>PowerPoint Presentation</vt:lpstr>
      <vt:lpstr>Agenda</vt:lpstr>
      <vt:lpstr>PowerPoint Presentation</vt:lpstr>
      <vt:lpstr>Proposal of a User Pattern Open in Excel</vt:lpstr>
      <vt:lpstr>User Journey</vt:lpstr>
      <vt:lpstr>User Pattern – Open in Excel Desktop Client</vt:lpstr>
      <vt:lpstr>User Pattern – Open in Excel Online</vt:lpstr>
      <vt:lpstr>Benefit &amp; Value</vt:lpstr>
      <vt:lpstr>When to Use It</vt:lpstr>
      <vt:lpstr>How to Use it</vt:lpstr>
      <vt:lpstr>Thank You!</vt:lpstr>
      <vt:lpstr>PowerPoint Presentation</vt:lpstr>
      <vt:lpstr>Using Linq to XML in Office.js Add-ins</vt:lpstr>
      <vt:lpstr>Your Speaker: Thomas Barnekow</vt:lpstr>
      <vt:lpstr>Let’s consider a simple use case in which we need to clean up a Word document that contains a massive number of content controls (w:sdt elements)</vt:lpstr>
      <vt:lpstr>Looking at a simplified excerpt of the Open XML markup, we can see how w:sdt elements are nested</vt:lpstr>
      <vt:lpstr>The Open XML SDK unlocks several options for transforming Open XML markup in a purely functional way, including XSLT stylesheets and Linq to XML</vt:lpstr>
      <vt:lpstr>With the @openxmldev/linq-to-xml and @openxmldev/linq-to-ooxml packages, you can now use the same approach in TypeScript and Office.js add-ins</vt:lpstr>
      <vt:lpstr>PowerPoint Presentation</vt:lpstr>
      <vt:lpstr>PowerPoint Presentation</vt:lpstr>
      <vt:lpstr>PowerPoint Presentation</vt:lpstr>
      <vt:lpstr>Challenge: many channels and types</vt:lpstr>
      <vt:lpstr>Problem to solve: What happens to customer suggestions/ideas?</vt:lpstr>
      <vt:lpstr>What is the problem to be solved?</vt:lpstr>
      <vt:lpstr>Your feedback matters</vt:lpstr>
      <vt:lpstr>PowerPoint Presentation</vt:lpstr>
      <vt:lpstr>Mailbox 1.12 Scope</vt:lpstr>
      <vt:lpstr>Mailbox 1.12 Scope defined  </vt:lpstr>
      <vt:lpstr>Outlook Smart Alerts in a nutshell</vt:lpstr>
      <vt:lpstr>PowerPoint Presentation</vt:lpstr>
      <vt:lpstr>Outlook V2 Decommission Update</vt:lpstr>
      <vt:lpstr>Some Context: Back in February we shared:  </vt:lpstr>
      <vt:lpstr>Where we are?</vt:lpstr>
      <vt:lpstr>When the Outlook REST API is decommissioned will there be any programmatic way to confirm at add-in runtime that the REST API is not usable by the add-in?</vt:lpstr>
      <vt:lpstr>Solution for Mobile?</vt:lpstr>
      <vt:lpstr>More mobile questions </vt:lpstr>
      <vt:lpstr>Using REST in OnPrem?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davech@microsoft.com</dc:creator>
  <cp:lastModifiedBy>Preethika Kiruveedula</cp:lastModifiedBy>
  <cp:revision>3</cp:revision>
  <dcterms:created xsi:type="dcterms:W3CDTF">2020-12-09T10:52:40Z</dcterms:created>
  <dcterms:modified xsi:type="dcterms:W3CDTF">2022-08-23T07:48:03Z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0x0101005EF28ACE844E0A438A50F3ABE5C4B3A9</vt:lpwstr>
  </property>
</Properties>
</file>